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79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2014-05-06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5552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2014-05-06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3033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27216"/>
            <a:ext cx="9144000" cy="85725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dirty="0" smtClean="0"/>
              <a:t>Click to edit Master text styles</a:t>
            </a:r>
          </a:p>
          <a:p>
            <a:pPr lvl="1"/>
            <a:r>
              <a:rPr lang="en-US" altLang="ko-KR" dirty="0" smtClean="0"/>
              <a:t>Second level</a:t>
            </a:r>
          </a:p>
          <a:p>
            <a:pPr lvl="2"/>
            <a:r>
              <a:rPr lang="en-US" altLang="ko-KR" dirty="0" smtClean="0"/>
              <a:t>Third level</a:t>
            </a:r>
          </a:p>
          <a:p>
            <a:pPr lvl="3"/>
            <a:r>
              <a:rPr lang="en-US" altLang="ko-KR" dirty="0" smtClean="0"/>
              <a:t>Fourth level</a:t>
            </a:r>
          </a:p>
          <a:p>
            <a:pPr lvl="4"/>
            <a:r>
              <a:rPr lang="en-US" altLang="ko-KR" dirty="0" smtClean="0"/>
              <a:t>Fifth level</a:t>
            </a:r>
            <a:endParaRPr lang="ko-KR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2014-05-06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2014-05-06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9806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2014-05-06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615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2014-05-06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7851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2014-05-06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6104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2014-05-06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7280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2014-05-06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7004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2014-05-06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359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27216"/>
            <a:ext cx="6948264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8C5CDB-1AEF-4522-8EAF-CE1F4E5D863E}" type="datetimeFigureOut">
              <a:rPr lang="ko-KR" altLang="en-US" smtClean="0"/>
              <a:t>2014-05-06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59003" y="1550864"/>
            <a:ext cx="399593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4559002" y="575271"/>
            <a:ext cx="3995936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7258793" y="2581275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47664" y="27216"/>
            <a:ext cx="7596336" cy="857250"/>
          </a:xfrm>
        </p:spPr>
        <p:txBody>
          <a:bodyPr>
            <a:normAutofit/>
          </a:bodyPr>
          <a:lstStyle/>
          <a:p>
            <a:pPr algn="l"/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Enter Your Tittle </a:t>
            </a:r>
            <a:endParaRPr lang="ko-KR" altLang="en-US" sz="4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1979712" y="1131590"/>
            <a:ext cx="6707088" cy="3394472"/>
          </a:xfrm>
        </p:spPr>
        <p:txBody>
          <a:bodyPr>
            <a:normAutofit fontScale="92500" lnSpcReduction="20000"/>
          </a:bodyPr>
          <a:lstStyle/>
          <a:p>
            <a:r>
              <a:rPr lang="en-US" altLang="ko-KR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Widescreen 16:9</a:t>
            </a: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  <a:endParaRPr lang="ko-KR" altLang="en-US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432</TotalTime>
  <Words>107</Words>
  <Application>Microsoft Office PowerPoint</Application>
  <PresentationFormat>On-screen Show (16:9)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 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Registered User</cp:lastModifiedBy>
  <cp:revision>10</cp:revision>
  <dcterms:created xsi:type="dcterms:W3CDTF">2014-04-01T16:27:38Z</dcterms:created>
  <dcterms:modified xsi:type="dcterms:W3CDTF">2014-05-06T09:23:05Z</dcterms:modified>
</cp:coreProperties>
</file>