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2014-05-06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11960" y="1887215"/>
            <a:ext cx="4176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211960" y="735087"/>
            <a:ext cx="417646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92280" y="3337247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484784"/>
            <a:ext cx="6707088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2014-04-01T16:35:38Z</dcterms:created>
  <dcterms:modified xsi:type="dcterms:W3CDTF">2014-05-06T09:21:32Z</dcterms:modified>
</cp:coreProperties>
</file>