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3434456"/>
            <a:ext cx="32403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323528" y="2395248"/>
            <a:ext cx="324036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32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1505027" y="4145998"/>
            <a:ext cx="877359" cy="338554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051720" y="1131590"/>
            <a:ext cx="6635080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105</Words>
  <Application>Microsoft Office PowerPoint</Application>
  <PresentationFormat>On-screen Show (16:9)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10</cp:revision>
  <dcterms:created xsi:type="dcterms:W3CDTF">2014-04-01T16:27:38Z</dcterms:created>
  <dcterms:modified xsi:type="dcterms:W3CDTF">2014-05-06T09:19:51Z</dcterms:modified>
</cp:coreProperties>
</file>