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832437"/>
            <a:ext cx="374441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kumimoji="0" lang="en-US" altLang="ko-KR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544" y="3631684"/>
            <a:ext cx="37444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898576" y="5556474"/>
            <a:ext cx="882352" cy="338554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LOGO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484784"/>
            <a:ext cx="6707088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105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13</cp:revision>
  <dcterms:created xsi:type="dcterms:W3CDTF">2014-04-01T16:35:38Z</dcterms:created>
  <dcterms:modified xsi:type="dcterms:W3CDTF">2014-05-06T09:23:11Z</dcterms:modified>
</cp:coreProperties>
</file>