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3" y="3910285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2934692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79" y="24923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2014-05-31T04:02:10Z</dcterms:modified>
</cp:coreProperties>
</file>