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512757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15816" y="397544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8" y="31908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351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2014-05-31T04:01:02Z</dcterms:modified>
</cp:coreProperties>
</file>