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083918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3507854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3923928" y="438437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2014-05-19T23:08:40Z</dcterms:modified>
</cp:coreProperties>
</file>