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20481" y="1675135"/>
            <a:ext cx="42839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320480" y="699542"/>
            <a:ext cx="428396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4" y="4083918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760565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2014-05-23T06:52:58Z</dcterms:modified>
</cp:coreProperties>
</file>