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382983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878927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105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2014-05-19T23:08:48Z</dcterms:modified>
</cp:coreProperties>
</file>