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5569495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4849415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0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bg1">
                    <a:lumMod val="9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bg1">
                  <a:lumMod val="9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</TotalTime>
  <Words>105</Words>
  <Application>Microsoft Office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13</cp:revision>
  <dcterms:created xsi:type="dcterms:W3CDTF">2014-04-01T16:35:38Z</dcterms:created>
  <dcterms:modified xsi:type="dcterms:W3CDTF">2014-05-19T23:08:51Z</dcterms:modified>
</cp:coreProperties>
</file>