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445812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195477"/>
            <a:ext cx="9144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64797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2014-04-01T16:27:38Z</dcterms:created>
  <dcterms:modified xsi:type="dcterms:W3CDTF">2014-05-22T12:16:53Z</dcterms:modified>
</cp:coreProperties>
</file>