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4416" y="3687415"/>
            <a:ext cx="4932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44416" y="2535287"/>
            <a:ext cx="49320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02128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2014-05-02T04:32:36Z</dcterms:modified>
</cp:coreProperties>
</file>