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35897" y="167513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35896" y="69954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99784" y="379588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684365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452320" y="465998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23528" y="465998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Your Slogan</a:t>
            </a:r>
            <a:endParaRPr lang="en-US" altLang="ko-KR" sz="1400" b="1" dirty="0" smtClean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111</Words>
  <Application>Microsoft Office PowerPoint</Application>
  <PresentationFormat>On-screen Show (16:9)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2014-05-27T08:09:50Z</dcterms:modified>
</cp:coreProperties>
</file>