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7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2014-05-14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555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2014-05-14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303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7216"/>
            <a:ext cx="9144000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altLang="ko-KR" dirty="0" smtClean="0"/>
              <a:t> Click to edit Master title style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dirty="0" smtClean="0"/>
              <a:t>Click to edit Master text styles</a:t>
            </a:r>
          </a:p>
          <a:p>
            <a:pPr lvl="1"/>
            <a:r>
              <a:rPr lang="en-US" altLang="ko-KR" dirty="0" smtClean="0"/>
              <a:t>Second level</a:t>
            </a:r>
          </a:p>
          <a:p>
            <a:pPr lvl="2"/>
            <a:r>
              <a:rPr lang="en-US" altLang="ko-KR" dirty="0" smtClean="0"/>
              <a:t>Third level</a:t>
            </a:r>
          </a:p>
          <a:p>
            <a:pPr lvl="3"/>
            <a:r>
              <a:rPr lang="en-US" altLang="ko-KR" dirty="0" smtClean="0"/>
              <a:t>Fourth level</a:t>
            </a:r>
          </a:p>
          <a:p>
            <a:pPr lvl="4"/>
            <a:r>
              <a:rPr lang="en-US" altLang="ko-KR" dirty="0" smtClean="0"/>
              <a:t>Fifth level</a:t>
            </a:r>
            <a:endParaRPr lang="ko-KR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2014-05-14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2014-05-14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980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2014-05-14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6615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2014-05-14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785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2014-05-14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610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2014-05-14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37280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2014-05-14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700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C5CDB-1AEF-4522-8EAF-CE1F4E5D863E}" type="datetimeFigureOut">
              <a:rPr lang="ko-KR" altLang="en-US" smtClean="0"/>
              <a:t>2014-05-14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35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216"/>
            <a:ext cx="694826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ko-KR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C5CDB-1AEF-4522-8EAF-CE1F4E5D863E}" type="datetimeFigureOut">
              <a:rPr lang="ko-KR" altLang="en-US" smtClean="0"/>
              <a:t>2014-05-14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0A39C-9AA3-4A83-82D7-24ADE085033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free-powerpoint-templates-design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20081" y="1550864"/>
            <a:ext cx="486003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INSERT </a:t>
            </a:r>
            <a:r>
              <a:rPr kumimoji="0" lang="en-US" altLang="ko-KR" sz="1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kumimoji="0" lang="en-US" altLang="ko-KR" sz="1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TITLE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en-US" altLang="ko-KR" sz="1200" b="1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en-US" altLang="ko-KR" sz="1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YOUR PRESENTATION HERE    </a:t>
            </a:r>
            <a:endParaRPr kumimoji="0" lang="en-US" altLang="ko-KR" sz="1200" b="1" dirty="0">
              <a:solidFill>
                <a:schemeClr val="accent3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720080" y="575271"/>
            <a:ext cx="486003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FREE </a:t>
            </a:r>
          </a:p>
          <a:p>
            <a:r>
              <a:rPr lang="en-US" altLang="ko-KR" sz="3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PPT TEMPLATES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720080" y="4299942"/>
            <a:ext cx="1296144" cy="307777"/>
          </a:xfrm>
          <a:prstGeom prst="rect">
            <a:avLst/>
          </a:prstGeom>
          <a:solidFill>
            <a:schemeClr val="bg1">
              <a:alpha val="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2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Insert</a:t>
            </a:r>
            <a:r>
              <a:rPr lang="en-US" altLang="ko-KR" sz="1400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LOGO</a:t>
            </a:r>
          </a:p>
        </p:txBody>
      </p:sp>
      <p:sp>
        <p:nvSpPr>
          <p:cNvPr id="7" name="TextBox 6">
            <a:hlinkClick r:id="rId2"/>
          </p:cNvPr>
          <p:cNvSpPr txBox="1"/>
          <p:nvPr/>
        </p:nvSpPr>
        <p:spPr>
          <a:xfrm>
            <a:off x="0" y="4844068"/>
            <a:ext cx="91440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800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ALLPPT.com _ Free PowerPoint Templates, Diagrams and Charts</a:t>
            </a:r>
            <a:endParaRPr lang="ko-KR" altLang="en-US" sz="800" dirty="0">
              <a:solidFill>
                <a:schemeClr val="accent3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27216"/>
            <a:ext cx="7596336" cy="857250"/>
          </a:xfrm>
        </p:spPr>
        <p:txBody>
          <a:bodyPr>
            <a:normAutofit/>
          </a:bodyPr>
          <a:lstStyle/>
          <a:p>
            <a:pPr algn="l"/>
            <a:r>
              <a:rPr lang="en-US" altLang="ko-KR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Enter Your Tittle </a:t>
            </a:r>
            <a:endParaRPr lang="ko-KR" altLang="en-US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51720" y="1131590"/>
            <a:ext cx="6635080" cy="3394472"/>
          </a:xfrm>
        </p:spPr>
        <p:txBody>
          <a:bodyPr>
            <a:normAutofit fontScale="92500" lnSpcReduction="20000"/>
          </a:bodyPr>
          <a:lstStyle/>
          <a:p>
            <a:r>
              <a:rPr lang="en-US" altLang="ko-KR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Widescreen 16:9</a:t>
            </a:r>
          </a:p>
          <a:p>
            <a:pPr>
              <a:buFont typeface="Wingdings" pitchFamily="2" charset="2"/>
              <a:buChar char="ü"/>
            </a:pP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</a:t>
            </a:r>
          </a:p>
          <a:p>
            <a:pPr>
              <a:buFont typeface="Wingdings" pitchFamily="2" charset="2"/>
              <a:buChar char="ü"/>
            </a:pPr>
            <a:endParaRPr lang="en-US" altLang="ko-KR" sz="2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This </a:t>
            </a:r>
            <a: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PowerPoint Template has clean and neutral design that can be adapted to any content and meets various market segments. With this many slides you are able to make a complete PowerPoint Presentation that best suit your needs</a:t>
            </a:r>
            <a:r>
              <a:rPr lang="en-US" altLang="ko-KR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ko-KR" alt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594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107</Words>
  <Application>Microsoft Office PowerPoint</Application>
  <PresentationFormat>On-screen Show (16:9)</PresentationFormat>
  <Paragraphs>11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 Enter Your Tittle 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Registered User</cp:lastModifiedBy>
  <cp:revision>10</cp:revision>
  <dcterms:created xsi:type="dcterms:W3CDTF">2014-04-01T16:27:38Z</dcterms:created>
  <dcterms:modified xsi:type="dcterms:W3CDTF">2014-05-14T10:57:48Z</dcterms:modified>
</cp:coreProperties>
</file>