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2014-05-14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2014-05-14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2014-05-14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 smtClean="0"/>
              <a:t> Click to edit Master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87EC-4A3E-4030-BABC-5E0C0236501C}" type="datetimeFigureOut">
              <a:rPr lang="ko-KR" altLang="en-US" smtClean="0"/>
              <a:t>2014-05-14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743199"/>
            <a:ext cx="54360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899592" y="591071"/>
            <a:ext cx="54360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899592" y="5877272"/>
            <a:ext cx="1296144" cy="30777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</a:t>
            </a:r>
            <a:r>
              <a:rPr lang="en-US" altLang="ko-KR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LOGO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25344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6778"/>
            <a:ext cx="7596336" cy="1052736"/>
          </a:xfrm>
        </p:spPr>
        <p:txBody>
          <a:bodyPr/>
          <a:lstStyle/>
          <a:p>
            <a:r>
              <a:rPr lang="en-U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Enter Your Tittle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484784"/>
            <a:ext cx="6635080" cy="4525963"/>
          </a:xfrm>
        </p:spPr>
        <p:txBody>
          <a:bodyPr>
            <a:normAutofit fontScale="92500"/>
          </a:bodyPr>
          <a:lstStyle/>
          <a:p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4:3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en-US" altLang="ko-KR" sz="2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altLang="ko-KR" sz="2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ko-KR" alt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107</Words>
  <Application>Microsoft Office PowerPoint</Application>
  <PresentationFormat>On-screen Show (4:3)</PresentationFormat>
  <Paragraphs>11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Registered User</cp:lastModifiedBy>
  <cp:revision>12</cp:revision>
  <dcterms:created xsi:type="dcterms:W3CDTF">2014-04-01T16:35:38Z</dcterms:created>
  <dcterms:modified xsi:type="dcterms:W3CDTF">2014-05-14T10:57:55Z</dcterms:modified>
</cp:coreProperties>
</file>