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57300"/>
            <a:ext cx="48245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1124744"/>
            <a:ext cx="48245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552" y="566124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5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5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2014-05-17T00:25:58Z</dcterms:modified>
</cp:coreProperties>
</file>