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923928" y="439030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4084923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353741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8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116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2014-05-22T12:17:02Z</dcterms:modified>
</cp:coreProperties>
</file>