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68553" y="1966069"/>
            <a:ext cx="41754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968552" y="990476"/>
            <a:ext cx="41754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24328" y="449622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2014-05-19T23:08:46Z</dcterms:modified>
</cp:coreProperties>
</file>