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30052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1462013"/>
            <a:ext cx="44999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827584" y="597917"/>
            <a:ext cx="44999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923928" y="471224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2014-05-08T06:37:12Z</dcterms:modified>
</cp:coreProperties>
</file>