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7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255522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130338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27216"/>
            <a:ext cx="9144000" cy="85725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598060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56615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7851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104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2809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67004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8C5CDB-1AEF-4522-8EAF-CE1F4E5D863E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1359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27216"/>
            <a:ext cx="6948264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dirty="0" smtClean="0"/>
              <a:t>Click to edit Master text styles</a:t>
            </a:r>
          </a:p>
          <a:p>
            <a:pPr lvl="1"/>
            <a:r>
              <a:rPr lang="en-US" altLang="ko-KR" dirty="0" smtClean="0"/>
              <a:t>Second level</a:t>
            </a:r>
          </a:p>
          <a:p>
            <a:pPr lvl="2"/>
            <a:r>
              <a:rPr lang="en-US" altLang="ko-KR" dirty="0" smtClean="0"/>
              <a:t>Third level</a:t>
            </a:r>
          </a:p>
          <a:p>
            <a:pPr lvl="3"/>
            <a:r>
              <a:rPr lang="en-US" altLang="ko-KR" dirty="0" smtClean="0"/>
              <a:t>Fourth level</a:t>
            </a:r>
          </a:p>
          <a:p>
            <a:pPr lvl="4"/>
            <a:r>
              <a:rPr lang="en-US" altLang="ko-KR" dirty="0" smtClean="0"/>
              <a:t>Fifth level</a:t>
            </a:r>
            <a:endParaRPr lang="ko-KR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8C5CDB-1AEF-4522-8EAF-CE1F4E5D863E}" type="datetimeFigureOut">
              <a:rPr lang="ko-KR" altLang="en-US" smtClean="0"/>
              <a:t>2014-05-08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0A39C-9AA3-4A83-82D7-24ADE085033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hlinkClick r:id="rId2"/>
          </p:cNvPr>
          <p:cNvSpPr txBox="1"/>
          <p:nvPr/>
        </p:nvSpPr>
        <p:spPr>
          <a:xfrm>
            <a:off x="0" y="430052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27584" y="1462013"/>
            <a:ext cx="449999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827584" y="597917"/>
            <a:ext cx="4499992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11" name="TextBox 1"/>
          <p:cNvSpPr txBox="1">
            <a:spLocks noChangeArrowheads="1"/>
          </p:cNvSpPr>
          <p:nvPr/>
        </p:nvSpPr>
        <p:spPr bwMode="auto">
          <a:xfrm>
            <a:off x="3923928" y="4712245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Enter Your Tittle </a:t>
            </a:r>
            <a:endParaRPr lang="ko-KR" altLang="en-US" sz="4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31590"/>
            <a:ext cx="8229600" cy="3394472"/>
          </a:xfrm>
        </p:spPr>
        <p:txBody>
          <a:bodyPr>
            <a:normAutofit lnSpcReduction="10000"/>
          </a:bodyPr>
          <a:lstStyle/>
          <a:p>
            <a:r>
              <a:rPr lang="en-US" altLang="ko-K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Widescreen 16:9</a:t>
            </a: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sz="20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ko-KR" altLang="en-US" sz="20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442</TotalTime>
  <Words>107</Words>
  <Application>Microsoft Office PowerPoint</Application>
  <PresentationFormat>On-screen Show (16:9)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 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10</cp:revision>
  <dcterms:created xsi:type="dcterms:W3CDTF">2014-04-01T16:27:38Z</dcterms:created>
  <dcterms:modified xsi:type="dcterms:W3CDTF">2014-05-08T06:37:12Z</dcterms:modified>
</cp:coreProperties>
</file>