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4096" y="1887215"/>
            <a:ext cx="44999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64096" y="879103"/>
            <a:ext cx="449999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641684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587727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2014-04-01T16:35:38Z</dcterms:created>
  <dcterms:modified xsi:type="dcterms:W3CDTF">2014-05-08T06:37:15Z</dcterms:modified>
</cp:coreProperties>
</file>