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096" y="1887215"/>
            <a:ext cx="44999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4096" y="879103"/>
            <a:ext cx="44999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41684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87727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2014-05-08T06:37:15Z</dcterms:modified>
</cp:coreProperties>
</file>