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1" y="390738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293179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2014-05-02T04:19:27Z</dcterms:modified>
</cp:coreProperties>
</file>