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5229200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27584" y="4077072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20" y="332656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2014-05-02T04:18:21Z</dcterms:modified>
</cp:coreProperties>
</file>