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5229200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27584" y="4077072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52320" y="332656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2014-04-01T16:35:38Z</dcterms:created>
  <dcterms:modified xsi:type="dcterms:W3CDTF">2014-05-02T04:18:21Z</dcterms:modified>
</cp:coreProperties>
</file>