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2014-05-04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0521" y="2830165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80520" y="1854572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08304" y="4371950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11</cp:revision>
  <dcterms:created xsi:type="dcterms:W3CDTF">2014-04-01T16:27:38Z</dcterms:created>
  <dcterms:modified xsi:type="dcterms:W3CDTF">2014-05-04T04:59:26Z</dcterms:modified>
</cp:coreProperties>
</file>