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5805264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4653136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5536" y="38491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2014-04-01T16:35:38Z</dcterms:created>
  <dcterms:modified xsi:type="dcterms:W3CDTF">2014-05-10T14:51:06Z</dcterms:modified>
</cp:coreProperties>
</file>