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510185"/>
            <a:ext cx="6876256" cy="1901825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87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33557" y="1753061"/>
            <a:ext cx="4870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</a:t>
            </a:r>
            <a:r>
              <a:rPr kumimoji="0" lang="en-US" altLang="ko-KR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33557" y="744949"/>
            <a:ext cx="48708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105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2014-05-14T10:53:11Z</dcterms:modified>
</cp:coreProperties>
</file>