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665094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59832" y="512966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199797" y="6237312"/>
            <a:ext cx="1296144" cy="307777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 lnSpcReduction="100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12</cp:revision>
  <dcterms:created xsi:type="dcterms:W3CDTF">2014-04-01T16:35:38Z</dcterms:created>
  <dcterms:modified xsi:type="dcterms:W3CDTF">2014-05-10T14:24:40Z</dcterms:modified>
</cp:coreProperties>
</file>