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1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971600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971601" y="428019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2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2014-05-27T08:37:02Z</dcterms:modified>
</cp:coreProperties>
</file>