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9873" y="189406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91846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83760" y="442421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2014-05-02T04:30:57Z</dcterms:modified>
</cp:coreProperties>
</file>