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234888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43808" y="119675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83760" y="600154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2014-05-02T04:29:38Z</dcterms:modified>
</cp:coreProperties>
</file>