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936D3-94FD-426D-8192-B64C8F5FD58B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0F4E3-1358-4EDA-8340-B5B905AEB6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0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0728"/>
            <a:ext cx="9144000" cy="144016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76983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11937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6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</a:t>
            </a:r>
            <a:r>
              <a:rPr lang="en-US" altLang="ko-KR" sz="36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23928" y="2564904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solidFill>
                  <a:schemeClr val="tx2"/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2"/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107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13</cp:revision>
  <dcterms:created xsi:type="dcterms:W3CDTF">2014-04-01T16:35:38Z</dcterms:created>
  <dcterms:modified xsi:type="dcterms:W3CDTF">2014-05-08T06:37:22Z</dcterms:modified>
</cp:coreProperties>
</file>