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F96C8-C0F9-46C4-9922-750179703CD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87422-78F5-4B9A-9E9B-6075F015B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38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132856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87824" y="980728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127776" y="5589240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12</cp:revision>
  <dcterms:created xsi:type="dcterms:W3CDTF">2014-04-01T16:35:38Z</dcterms:created>
  <dcterms:modified xsi:type="dcterms:W3CDTF">2014-05-02T04:04:07Z</dcterms:modified>
</cp:coreProperties>
</file>