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3501008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87824" y="2348880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127776" y="609329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2014-05-27T08:32:31Z</dcterms:modified>
</cp:coreProperties>
</file>