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36105" y="1678037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936104" y="630436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936104" y="4371950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bg1"/>
                </a:solidFill>
              </a:rPr>
              <a:t> Enter Your Tittle </a:t>
            </a:r>
            <a:endParaRPr lang="ko-KR" altLang="en-US" sz="4000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11</cp:revision>
  <dcterms:created xsi:type="dcterms:W3CDTF">2014-04-01T16:27:38Z</dcterms:created>
  <dcterms:modified xsi:type="dcterms:W3CDTF">2014-05-10T14:40:24Z</dcterms:modified>
</cp:coreProperties>
</file>