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112" y="217524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08112" y="102311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008112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2014-05-10T14:53:17Z</dcterms:modified>
</cp:coreProperties>
</file>