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9" y="189115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63888" y="91556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5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2014-05-27T08:00:46Z</dcterms:modified>
</cp:coreProperties>
</file>