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9102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18140" y="2090725"/>
            <a:ext cx="52743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635896" y="1093490"/>
            <a:ext cx="5274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7634904" y="4371950"/>
            <a:ext cx="1257576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3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2014-04-13T08:37:16Z</dcterms:modified>
</cp:coreProperties>
</file>