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2484185"/>
            <a:ext cx="54360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483768" y="1260049"/>
            <a:ext cx="54360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876256" y="6093296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85000"/>
                  <a:lumOff val="15000"/>
                </a:schemeClr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6</cp:revision>
  <dcterms:created xsi:type="dcterms:W3CDTF">2014-04-01T16:35:38Z</dcterms:created>
  <dcterms:modified xsi:type="dcterms:W3CDTF">2014-04-04T04:07:05Z</dcterms:modified>
</cp:coreProperties>
</file>