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971" autoAdjust="0"/>
  </p:normalViewPr>
  <p:slideViewPr>
    <p:cSldViewPr>
      <p:cViewPr>
        <p:scale>
          <a:sx n="130" d="100"/>
          <a:sy n="130" d="100"/>
        </p:scale>
        <p:origin x="-1122" y="-31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hlinkClick r:id="rId2"/>
          </p:cNvPr>
          <p:cNvSpPr txBox="1"/>
          <p:nvPr/>
        </p:nvSpPr>
        <p:spPr>
          <a:xfrm>
            <a:off x="1079" y="4876586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Free PPT Diagrams : ALLPPT.com</a:t>
            </a:r>
            <a:endParaRPr lang="en-US" altLang="ko-KR" sz="3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549815" y="699542"/>
            <a:ext cx="6243263" cy="355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직선 연결선 65"/>
          <p:cNvCxnSpPr/>
          <p:nvPr/>
        </p:nvCxnSpPr>
        <p:spPr>
          <a:xfrm rot="5400000" flipH="1" flipV="1">
            <a:off x="878237" y="2310639"/>
            <a:ext cx="956731" cy="0"/>
          </a:xfrm>
          <a:prstGeom prst="line">
            <a:avLst/>
          </a:prstGeom>
          <a:ln cap="rnd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직선 연결선 109"/>
          <p:cNvCxnSpPr/>
          <p:nvPr/>
        </p:nvCxnSpPr>
        <p:spPr>
          <a:xfrm rot="16200000" flipH="1">
            <a:off x="5264302" y="3503449"/>
            <a:ext cx="956731" cy="0"/>
          </a:xfrm>
          <a:prstGeom prst="line">
            <a:avLst/>
          </a:prstGeom>
          <a:ln cap="rnd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140"/>
          <p:cNvCxnSpPr/>
          <p:nvPr/>
        </p:nvCxnSpPr>
        <p:spPr>
          <a:xfrm rot="16200000" flipH="1">
            <a:off x="4185795" y="3503448"/>
            <a:ext cx="956731" cy="0"/>
          </a:xfrm>
          <a:prstGeom prst="line">
            <a:avLst/>
          </a:prstGeom>
          <a:ln cap="rnd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직선 연결선 133"/>
          <p:cNvCxnSpPr/>
          <p:nvPr/>
        </p:nvCxnSpPr>
        <p:spPr>
          <a:xfrm rot="5400000" flipH="1" flipV="1">
            <a:off x="4708350" y="2310639"/>
            <a:ext cx="956731" cy="0"/>
          </a:xfrm>
          <a:prstGeom prst="line">
            <a:avLst/>
          </a:prstGeom>
          <a:ln cap="rnd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136"/>
          <p:cNvCxnSpPr/>
          <p:nvPr/>
        </p:nvCxnSpPr>
        <p:spPr>
          <a:xfrm rot="5400000" flipH="1" flipV="1">
            <a:off x="6892926" y="2310639"/>
            <a:ext cx="956731" cy="0"/>
          </a:xfrm>
          <a:prstGeom prst="line">
            <a:avLst/>
          </a:prstGeom>
          <a:ln cap="rnd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8"/>
          <p:cNvCxnSpPr/>
          <p:nvPr/>
        </p:nvCxnSpPr>
        <p:spPr>
          <a:xfrm>
            <a:off x="1807978" y="3868261"/>
            <a:ext cx="5145883" cy="0"/>
          </a:xfrm>
          <a:prstGeom prst="line">
            <a:avLst/>
          </a:prstGeom>
          <a:ln cap="rnd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0"/>
          <p:cNvCxnSpPr/>
          <p:nvPr/>
        </p:nvCxnSpPr>
        <p:spPr>
          <a:xfrm rot="16200000" flipH="1">
            <a:off x="1426583" y="3503448"/>
            <a:ext cx="956731" cy="0"/>
          </a:xfrm>
          <a:prstGeom prst="line">
            <a:avLst/>
          </a:prstGeom>
          <a:ln cap="rnd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이등변 삼각형 101"/>
          <p:cNvSpPr/>
          <p:nvPr/>
        </p:nvSpPr>
        <p:spPr>
          <a:xfrm flipV="1">
            <a:off x="1860601" y="3025083"/>
            <a:ext cx="92052" cy="79355"/>
          </a:xfrm>
          <a:prstGeom prst="triangl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직선 연결선 102"/>
          <p:cNvCxnSpPr/>
          <p:nvPr/>
        </p:nvCxnSpPr>
        <p:spPr>
          <a:xfrm flipH="1">
            <a:off x="1871310" y="3830953"/>
            <a:ext cx="67278" cy="67277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이등변 삼각형 110"/>
          <p:cNvSpPr/>
          <p:nvPr/>
        </p:nvSpPr>
        <p:spPr>
          <a:xfrm flipV="1">
            <a:off x="5698320" y="3025084"/>
            <a:ext cx="92052" cy="79355"/>
          </a:xfrm>
          <a:prstGeom prst="triangl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직선 연결선 112"/>
          <p:cNvCxnSpPr/>
          <p:nvPr/>
        </p:nvCxnSpPr>
        <p:spPr>
          <a:xfrm flipH="1">
            <a:off x="5709028" y="3830954"/>
            <a:ext cx="67278" cy="67277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113"/>
          <p:cNvCxnSpPr/>
          <p:nvPr/>
        </p:nvCxnSpPr>
        <p:spPr>
          <a:xfrm rot="16200000" flipH="1">
            <a:off x="6379178" y="3503448"/>
            <a:ext cx="956731" cy="0"/>
          </a:xfrm>
          <a:prstGeom prst="line">
            <a:avLst/>
          </a:prstGeom>
          <a:ln cap="rnd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이등변 삼각형 114"/>
          <p:cNvSpPr/>
          <p:nvPr/>
        </p:nvSpPr>
        <p:spPr>
          <a:xfrm flipV="1">
            <a:off x="6813196" y="3025083"/>
            <a:ext cx="92052" cy="79355"/>
          </a:xfrm>
          <a:prstGeom prst="triangl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8" name="직선 연결선 115"/>
          <p:cNvCxnSpPr/>
          <p:nvPr/>
        </p:nvCxnSpPr>
        <p:spPr>
          <a:xfrm flipH="1">
            <a:off x="6823905" y="3830954"/>
            <a:ext cx="67278" cy="67277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이등변 삼각형 66"/>
          <p:cNvSpPr/>
          <p:nvPr/>
        </p:nvSpPr>
        <p:spPr>
          <a:xfrm>
            <a:off x="1312255" y="2709649"/>
            <a:ext cx="92052" cy="79355"/>
          </a:xfrm>
          <a:prstGeom prst="triangl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" name="직선 연결선 67"/>
          <p:cNvCxnSpPr/>
          <p:nvPr/>
        </p:nvCxnSpPr>
        <p:spPr>
          <a:xfrm flipV="1">
            <a:off x="1322964" y="1915857"/>
            <a:ext cx="67278" cy="67277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연결선 56"/>
          <p:cNvCxnSpPr/>
          <p:nvPr/>
        </p:nvCxnSpPr>
        <p:spPr>
          <a:xfrm>
            <a:off x="1259632" y="1945825"/>
            <a:ext cx="6210913" cy="0"/>
          </a:xfrm>
          <a:prstGeom prst="line">
            <a:avLst/>
          </a:prstGeom>
          <a:ln cap="rnd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직사각형 20"/>
          <p:cNvSpPr/>
          <p:nvPr/>
        </p:nvSpPr>
        <p:spPr>
          <a:xfrm>
            <a:off x="1274814" y="2785334"/>
            <a:ext cx="547998" cy="239750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solidFill>
              <a:schemeClr val="bg1">
                <a:lumMod val="65000"/>
              </a:schemeClr>
            </a:solidFill>
          </a:ln>
          <a:effectLst>
            <a:reflection blurRad="6350" stA="50000" endA="300" endPos="90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r>
              <a:rPr lang="en-US" altLang="ko-KR" sz="1200" dirty="0" smtClean="0">
                <a:latin typeface="Arial" pitchFamily="34" charset="0"/>
                <a:cs typeface="Arial" pitchFamily="34" charset="0"/>
              </a:rPr>
              <a:t>Jan</a:t>
            </a:r>
            <a:endParaRPr lang="ko-KR" alt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직사각형 30"/>
          <p:cNvSpPr/>
          <p:nvPr/>
        </p:nvSpPr>
        <p:spPr>
          <a:xfrm>
            <a:off x="1822812" y="2785334"/>
            <a:ext cx="547998" cy="239750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80000">
                <a:schemeClr val="bg1"/>
              </a:gs>
              <a:gs pos="100000">
                <a:schemeClr val="bg1"/>
              </a:gs>
            </a:gsLst>
            <a:lin ang="16200000" scaled="0"/>
          </a:gradFill>
          <a:ln>
            <a:solidFill>
              <a:schemeClr val="bg1">
                <a:lumMod val="65000"/>
              </a:schemeClr>
            </a:solidFill>
          </a:ln>
          <a:effectLst>
            <a:reflection blurRad="6350" stA="50000" endA="300" endPos="90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Feb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직사각형 31"/>
          <p:cNvSpPr/>
          <p:nvPr/>
        </p:nvSpPr>
        <p:spPr>
          <a:xfrm>
            <a:off x="2370810" y="2785334"/>
            <a:ext cx="547998" cy="239750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80000">
                <a:schemeClr val="bg1"/>
              </a:gs>
              <a:gs pos="100000">
                <a:schemeClr val="bg1"/>
              </a:gs>
            </a:gsLst>
            <a:lin ang="16200000" scaled="0"/>
          </a:gradFill>
          <a:ln>
            <a:solidFill>
              <a:schemeClr val="bg1">
                <a:lumMod val="65000"/>
              </a:schemeClr>
            </a:solidFill>
          </a:ln>
          <a:effectLst>
            <a:reflection blurRad="6350" stA="50000" endA="300" endPos="90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Mar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직사각형 32"/>
          <p:cNvSpPr/>
          <p:nvPr/>
        </p:nvSpPr>
        <p:spPr>
          <a:xfrm>
            <a:off x="2918808" y="2785334"/>
            <a:ext cx="547998" cy="239750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80000">
                <a:schemeClr val="bg1"/>
              </a:gs>
              <a:gs pos="100000">
                <a:schemeClr val="bg1"/>
              </a:gs>
            </a:gsLst>
            <a:lin ang="16200000" scaled="0"/>
          </a:gradFill>
          <a:ln>
            <a:solidFill>
              <a:schemeClr val="bg1">
                <a:lumMod val="65000"/>
              </a:schemeClr>
            </a:solidFill>
          </a:ln>
          <a:effectLst>
            <a:reflection blurRad="6350" stA="50000" endA="300" endPos="90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Apr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직사각형 33"/>
          <p:cNvSpPr/>
          <p:nvPr/>
        </p:nvSpPr>
        <p:spPr>
          <a:xfrm>
            <a:off x="3466806" y="2785334"/>
            <a:ext cx="547998" cy="239750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80000">
                <a:schemeClr val="bg1"/>
              </a:gs>
              <a:gs pos="100000">
                <a:schemeClr val="bg1"/>
              </a:gs>
            </a:gsLst>
            <a:lin ang="16200000" scaled="0"/>
          </a:gradFill>
          <a:ln>
            <a:solidFill>
              <a:schemeClr val="bg1">
                <a:lumMod val="65000"/>
              </a:schemeClr>
            </a:solidFill>
          </a:ln>
          <a:effectLst>
            <a:reflection blurRad="6350" stA="50000" endA="300" endPos="90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May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직사각형 34"/>
          <p:cNvSpPr/>
          <p:nvPr/>
        </p:nvSpPr>
        <p:spPr>
          <a:xfrm>
            <a:off x="4014804" y="2785334"/>
            <a:ext cx="547998" cy="239750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80000">
                <a:schemeClr val="bg1"/>
              </a:gs>
              <a:gs pos="100000">
                <a:schemeClr val="bg1"/>
              </a:gs>
            </a:gsLst>
            <a:lin ang="16200000" scaled="0"/>
          </a:gradFill>
          <a:ln>
            <a:solidFill>
              <a:schemeClr val="bg1">
                <a:lumMod val="65000"/>
              </a:schemeClr>
            </a:solidFill>
          </a:ln>
          <a:effectLst>
            <a:reflection blurRad="6350" stA="50000" endA="300" endPos="90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Jun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직사각형 35"/>
          <p:cNvSpPr/>
          <p:nvPr/>
        </p:nvSpPr>
        <p:spPr>
          <a:xfrm>
            <a:off x="4562802" y="2785334"/>
            <a:ext cx="547998" cy="239750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80000">
                <a:schemeClr val="bg1"/>
              </a:gs>
              <a:gs pos="100000">
                <a:schemeClr val="bg1"/>
              </a:gs>
            </a:gsLst>
            <a:lin ang="16200000" scaled="0"/>
          </a:gradFill>
          <a:ln>
            <a:solidFill>
              <a:schemeClr val="bg1">
                <a:lumMod val="65000"/>
              </a:schemeClr>
            </a:solidFill>
          </a:ln>
          <a:effectLst>
            <a:reflection blurRad="6350" stA="50000" endA="300" endPos="90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Jul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직사각형 36"/>
          <p:cNvSpPr/>
          <p:nvPr/>
        </p:nvSpPr>
        <p:spPr>
          <a:xfrm>
            <a:off x="5110800" y="2785334"/>
            <a:ext cx="547998" cy="239750"/>
          </a:xfrm>
          <a:prstGeom prst="rect">
            <a:avLst/>
          </a:prstGeom>
          <a:gradFill>
            <a:gsLst>
              <a:gs pos="0">
                <a:schemeClr val="tx1">
                  <a:lumMod val="95000"/>
                  <a:lumOff val="5000"/>
                </a:schemeClr>
              </a:gs>
              <a:gs pos="80000">
                <a:schemeClr val="tx1">
                  <a:lumMod val="85000"/>
                  <a:lumOff val="1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16200000" scaled="0"/>
          </a:gradFill>
          <a:ln>
            <a:solidFill>
              <a:schemeClr val="bg1">
                <a:lumMod val="65000"/>
              </a:schemeClr>
            </a:solidFill>
          </a:ln>
          <a:effectLst>
            <a:reflection blurRad="6350" stA="50000" endA="300" endPos="90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r>
              <a:rPr lang="en-US" altLang="ko-KR" sz="1200" dirty="0" smtClean="0">
                <a:latin typeface="Arial" pitchFamily="34" charset="0"/>
                <a:cs typeface="Arial" pitchFamily="34" charset="0"/>
              </a:rPr>
              <a:t>Aug</a:t>
            </a:r>
            <a:endParaRPr lang="ko-KR" alt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직사각형 37"/>
          <p:cNvSpPr/>
          <p:nvPr/>
        </p:nvSpPr>
        <p:spPr>
          <a:xfrm>
            <a:off x="5658798" y="2785334"/>
            <a:ext cx="547998" cy="239750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80000">
                <a:schemeClr val="bg1"/>
              </a:gs>
              <a:gs pos="100000">
                <a:schemeClr val="bg1"/>
              </a:gs>
            </a:gsLst>
            <a:lin ang="16200000" scaled="0"/>
          </a:gradFill>
          <a:ln>
            <a:solidFill>
              <a:schemeClr val="bg1">
                <a:lumMod val="65000"/>
              </a:schemeClr>
            </a:solidFill>
          </a:ln>
          <a:effectLst>
            <a:reflection blurRad="6350" stA="50000" endA="300" endPos="90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Sep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직사각형 38"/>
          <p:cNvSpPr/>
          <p:nvPr/>
        </p:nvSpPr>
        <p:spPr>
          <a:xfrm>
            <a:off x="6206796" y="2785334"/>
            <a:ext cx="547998" cy="239750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80000">
                <a:schemeClr val="bg1"/>
              </a:gs>
              <a:gs pos="100000">
                <a:schemeClr val="bg1"/>
              </a:gs>
            </a:gsLst>
            <a:lin ang="16200000" scaled="0"/>
          </a:gradFill>
          <a:ln>
            <a:solidFill>
              <a:schemeClr val="bg1">
                <a:lumMod val="65000"/>
              </a:schemeClr>
            </a:solidFill>
          </a:ln>
          <a:effectLst>
            <a:reflection blurRad="6350" stA="50000" endA="300" endPos="90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Oct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직사각형 39"/>
          <p:cNvSpPr/>
          <p:nvPr/>
        </p:nvSpPr>
        <p:spPr>
          <a:xfrm>
            <a:off x="6754794" y="2785334"/>
            <a:ext cx="547998" cy="239750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80000">
                <a:schemeClr val="bg1"/>
              </a:gs>
              <a:gs pos="100000">
                <a:schemeClr val="bg1"/>
              </a:gs>
            </a:gsLst>
            <a:lin ang="16200000" scaled="0"/>
          </a:gradFill>
          <a:ln>
            <a:solidFill>
              <a:schemeClr val="bg1">
                <a:lumMod val="65000"/>
              </a:schemeClr>
            </a:solidFill>
          </a:ln>
          <a:effectLst>
            <a:reflection blurRad="6350" stA="50000" endA="300" endPos="90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Nov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직사각형 40"/>
          <p:cNvSpPr/>
          <p:nvPr/>
        </p:nvSpPr>
        <p:spPr>
          <a:xfrm>
            <a:off x="7302792" y="2785334"/>
            <a:ext cx="547998" cy="239750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solidFill>
              <a:schemeClr val="bg1">
                <a:lumMod val="65000"/>
              </a:schemeClr>
            </a:solidFill>
          </a:ln>
          <a:effectLst>
            <a:reflection blurRad="6350" stA="50000" endA="300" endPos="90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r>
              <a:rPr lang="en-US" altLang="ko-KR" sz="1200" dirty="0" smtClean="0">
                <a:latin typeface="Arial" pitchFamily="34" charset="0"/>
                <a:cs typeface="Arial" pitchFamily="34" charset="0"/>
              </a:rPr>
              <a:t>Dec</a:t>
            </a:r>
            <a:endParaRPr lang="ko-KR" alt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이등변 삼각형 134"/>
          <p:cNvSpPr/>
          <p:nvPr/>
        </p:nvSpPr>
        <p:spPr>
          <a:xfrm>
            <a:off x="5142368" y="2709649"/>
            <a:ext cx="92052" cy="79355"/>
          </a:xfrm>
          <a:prstGeom prst="triangl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7" name="직선 연결선 135"/>
          <p:cNvCxnSpPr/>
          <p:nvPr/>
        </p:nvCxnSpPr>
        <p:spPr>
          <a:xfrm flipV="1">
            <a:off x="5153077" y="1915857"/>
            <a:ext cx="67278" cy="67277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이등변 삼각형 137"/>
          <p:cNvSpPr/>
          <p:nvPr/>
        </p:nvSpPr>
        <p:spPr>
          <a:xfrm>
            <a:off x="7326944" y="2709649"/>
            <a:ext cx="92052" cy="79355"/>
          </a:xfrm>
          <a:prstGeom prst="triangl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9" name="직선 연결선 138"/>
          <p:cNvCxnSpPr/>
          <p:nvPr/>
        </p:nvCxnSpPr>
        <p:spPr>
          <a:xfrm flipV="1">
            <a:off x="7337653" y="1915857"/>
            <a:ext cx="67278" cy="67277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이등변 삼각형 141"/>
          <p:cNvSpPr/>
          <p:nvPr/>
        </p:nvSpPr>
        <p:spPr>
          <a:xfrm flipV="1">
            <a:off x="4619813" y="3025083"/>
            <a:ext cx="92052" cy="79355"/>
          </a:xfrm>
          <a:prstGeom prst="triangl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1" name="직선 연결선 142"/>
          <p:cNvCxnSpPr/>
          <p:nvPr/>
        </p:nvCxnSpPr>
        <p:spPr>
          <a:xfrm flipH="1">
            <a:off x="4630522" y="3830954"/>
            <a:ext cx="67278" cy="67277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952653" y="2023269"/>
            <a:ext cx="2547339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A. Text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 Text 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</a:p>
          <a:p>
            <a:pPr>
              <a:defRPr/>
            </a:pPr>
            <a:endParaRPr lang="en-US" altLang="ko-KR" sz="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text add text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text add text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952653" y="3147814"/>
            <a:ext cx="2619348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C. Text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 Text 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</a:p>
          <a:p>
            <a:pPr>
              <a:defRPr/>
            </a:pPr>
            <a:endParaRPr lang="en-US" altLang="ko-KR" sz="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text add text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text add text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188394" y="2023269"/>
            <a:ext cx="2182897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B. Text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 Text 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here</a:t>
            </a:r>
          </a:p>
          <a:p>
            <a:pPr>
              <a:defRPr/>
            </a:pPr>
            <a:endParaRPr lang="en-US" altLang="ko-KR" sz="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text add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text add 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816531" y="3648997"/>
            <a:ext cx="773767" cy="2134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932796" y="3648997"/>
            <a:ext cx="773767" cy="2134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886068" y="1152207"/>
            <a:ext cx="5609944" cy="3675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904948" y="4177691"/>
            <a:ext cx="4954274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Free PPT Chart Diagrams : ALLPPT.com</a:t>
            </a:r>
            <a:endParaRPr lang="en-US" altLang="ko-KR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>
            <a:hlinkClick r:id="rId2"/>
          </p:cNvPr>
          <p:cNvSpPr txBox="1"/>
          <p:nvPr/>
        </p:nvSpPr>
        <p:spPr>
          <a:xfrm>
            <a:off x="-9947" y="480399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549815" y="699542"/>
            <a:ext cx="62432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직선 연결선 65"/>
          <p:cNvCxnSpPr/>
          <p:nvPr/>
        </p:nvCxnSpPr>
        <p:spPr>
          <a:xfrm rot="5400000" flipH="1" flipV="1">
            <a:off x="878237" y="2310639"/>
            <a:ext cx="956731" cy="0"/>
          </a:xfrm>
          <a:prstGeom prst="line">
            <a:avLst/>
          </a:prstGeom>
          <a:ln cap="rnd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직선 연결선 109"/>
          <p:cNvCxnSpPr/>
          <p:nvPr/>
        </p:nvCxnSpPr>
        <p:spPr>
          <a:xfrm rot="16200000" flipH="1">
            <a:off x="5264302" y="3503449"/>
            <a:ext cx="956731" cy="0"/>
          </a:xfrm>
          <a:prstGeom prst="line">
            <a:avLst/>
          </a:prstGeom>
          <a:ln cap="rnd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140"/>
          <p:cNvCxnSpPr/>
          <p:nvPr/>
        </p:nvCxnSpPr>
        <p:spPr>
          <a:xfrm rot="16200000" flipH="1">
            <a:off x="4185795" y="3503448"/>
            <a:ext cx="956731" cy="0"/>
          </a:xfrm>
          <a:prstGeom prst="line">
            <a:avLst/>
          </a:prstGeom>
          <a:ln cap="rnd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직선 연결선 133"/>
          <p:cNvCxnSpPr/>
          <p:nvPr/>
        </p:nvCxnSpPr>
        <p:spPr>
          <a:xfrm rot="5400000" flipH="1" flipV="1">
            <a:off x="4708350" y="2310639"/>
            <a:ext cx="956731" cy="0"/>
          </a:xfrm>
          <a:prstGeom prst="line">
            <a:avLst/>
          </a:prstGeom>
          <a:ln cap="rnd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136"/>
          <p:cNvCxnSpPr/>
          <p:nvPr/>
        </p:nvCxnSpPr>
        <p:spPr>
          <a:xfrm rot="5400000" flipH="1" flipV="1">
            <a:off x="6892926" y="2310639"/>
            <a:ext cx="956731" cy="0"/>
          </a:xfrm>
          <a:prstGeom prst="line">
            <a:avLst/>
          </a:prstGeom>
          <a:ln cap="rnd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98"/>
          <p:cNvCxnSpPr/>
          <p:nvPr/>
        </p:nvCxnSpPr>
        <p:spPr>
          <a:xfrm>
            <a:off x="1807978" y="3868261"/>
            <a:ext cx="5145883" cy="0"/>
          </a:xfrm>
          <a:prstGeom prst="line">
            <a:avLst/>
          </a:prstGeom>
          <a:ln cap="rnd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0"/>
          <p:cNvCxnSpPr/>
          <p:nvPr/>
        </p:nvCxnSpPr>
        <p:spPr>
          <a:xfrm rot="16200000" flipH="1">
            <a:off x="1426583" y="3503448"/>
            <a:ext cx="956731" cy="0"/>
          </a:xfrm>
          <a:prstGeom prst="line">
            <a:avLst/>
          </a:prstGeom>
          <a:ln cap="rnd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이등변 삼각형 101"/>
          <p:cNvSpPr/>
          <p:nvPr/>
        </p:nvSpPr>
        <p:spPr>
          <a:xfrm flipV="1">
            <a:off x="1860601" y="3025083"/>
            <a:ext cx="92052" cy="79355"/>
          </a:xfrm>
          <a:prstGeom prst="triangl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직선 연결선 102"/>
          <p:cNvCxnSpPr/>
          <p:nvPr/>
        </p:nvCxnSpPr>
        <p:spPr>
          <a:xfrm flipH="1">
            <a:off x="1871310" y="3830953"/>
            <a:ext cx="67278" cy="67277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이등변 삼각형 110"/>
          <p:cNvSpPr/>
          <p:nvPr/>
        </p:nvSpPr>
        <p:spPr>
          <a:xfrm flipV="1">
            <a:off x="5698320" y="3025084"/>
            <a:ext cx="92052" cy="79355"/>
          </a:xfrm>
          <a:prstGeom prst="triangl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직선 연결선 112"/>
          <p:cNvCxnSpPr/>
          <p:nvPr/>
        </p:nvCxnSpPr>
        <p:spPr>
          <a:xfrm flipH="1">
            <a:off x="5709028" y="3830954"/>
            <a:ext cx="67278" cy="67277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113"/>
          <p:cNvCxnSpPr/>
          <p:nvPr/>
        </p:nvCxnSpPr>
        <p:spPr>
          <a:xfrm rot="16200000" flipH="1">
            <a:off x="6379178" y="3503448"/>
            <a:ext cx="956731" cy="0"/>
          </a:xfrm>
          <a:prstGeom prst="line">
            <a:avLst/>
          </a:prstGeom>
          <a:ln cap="rnd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이등변 삼각형 114"/>
          <p:cNvSpPr/>
          <p:nvPr/>
        </p:nvSpPr>
        <p:spPr>
          <a:xfrm flipV="1">
            <a:off x="6813196" y="3025083"/>
            <a:ext cx="92052" cy="79355"/>
          </a:xfrm>
          <a:prstGeom prst="triangl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8" name="직선 연결선 115"/>
          <p:cNvCxnSpPr/>
          <p:nvPr/>
        </p:nvCxnSpPr>
        <p:spPr>
          <a:xfrm flipH="1">
            <a:off x="6823905" y="3830954"/>
            <a:ext cx="67278" cy="67277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이등변 삼각형 66"/>
          <p:cNvSpPr/>
          <p:nvPr/>
        </p:nvSpPr>
        <p:spPr>
          <a:xfrm>
            <a:off x="1312255" y="2709649"/>
            <a:ext cx="92052" cy="79355"/>
          </a:xfrm>
          <a:prstGeom prst="triangl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" name="직선 연결선 67"/>
          <p:cNvCxnSpPr/>
          <p:nvPr/>
        </p:nvCxnSpPr>
        <p:spPr>
          <a:xfrm flipV="1">
            <a:off x="1322964" y="1915857"/>
            <a:ext cx="67278" cy="67277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연결선 56"/>
          <p:cNvCxnSpPr/>
          <p:nvPr/>
        </p:nvCxnSpPr>
        <p:spPr>
          <a:xfrm>
            <a:off x="1259632" y="1945825"/>
            <a:ext cx="6210913" cy="0"/>
          </a:xfrm>
          <a:prstGeom prst="line">
            <a:avLst/>
          </a:prstGeom>
          <a:ln cap="rnd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직사각형 20"/>
          <p:cNvSpPr/>
          <p:nvPr/>
        </p:nvSpPr>
        <p:spPr>
          <a:xfrm>
            <a:off x="1274814" y="2785334"/>
            <a:ext cx="547998" cy="239750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solidFill>
              <a:schemeClr val="bg1">
                <a:lumMod val="65000"/>
              </a:schemeClr>
            </a:solidFill>
          </a:ln>
          <a:effectLst>
            <a:reflection blurRad="6350" stA="50000" endA="300" endPos="90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r>
              <a:rPr lang="en-US" altLang="ko-KR" sz="1200" dirty="0" smtClean="0">
                <a:latin typeface="Arial" pitchFamily="34" charset="0"/>
                <a:cs typeface="Arial" pitchFamily="34" charset="0"/>
              </a:rPr>
              <a:t>Jan</a:t>
            </a:r>
            <a:endParaRPr lang="ko-KR" alt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직사각형 30"/>
          <p:cNvSpPr/>
          <p:nvPr/>
        </p:nvSpPr>
        <p:spPr>
          <a:xfrm>
            <a:off x="1822812" y="2785334"/>
            <a:ext cx="547998" cy="239750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80000">
                <a:schemeClr val="bg1"/>
              </a:gs>
              <a:gs pos="100000">
                <a:schemeClr val="bg1"/>
              </a:gs>
            </a:gsLst>
            <a:lin ang="16200000" scaled="0"/>
          </a:gradFill>
          <a:ln>
            <a:solidFill>
              <a:schemeClr val="bg1">
                <a:lumMod val="65000"/>
              </a:schemeClr>
            </a:solidFill>
          </a:ln>
          <a:effectLst>
            <a:reflection blurRad="6350" stA="50000" endA="300" endPos="90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Feb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직사각형 31"/>
          <p:cNvSpPr/>
          <p:nvPr/>
        </p:nvSpPr>
        <p:spPr>
          <a:xfrm>
            <a:off x="2370810" y="2785334"/>
            <a:ext cx="547998" cy="239750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80000">
                <a:schemeClr val="bg1"/>
              </a:gs>
              <a:gs pos="100000">
                <a:schemeClr val="bg1"/>
              </a:gs>
            </a:gsLst>
            <a:lin ang="16200000" scaled="0"/>
          </a:gradFill>
          <a:ln>
            <a:solidFill>
              <a:schemeClr val="bg1">
                <a:lumMod val="65000"/>
              </a:schemeClr>
            </a:solidFill>
          </a:ln>
          <a:effectLst>
            <a:reflection blurRad="6350" stA="50000" endA="300" endPos="90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Mar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직사각형 32"/>
          <p:cNvSpPr/>
          <p:nvPr/>
        </p:nvSpPr>
        <p:spPr>
          <a:xfrm>
            <a:off x="2918808" y="2785334"/>
            <a:ext cx="547998" cy="239750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80000">
                <a:schemeClr val="bg1"/>
              </a:gs>
              <a:gs pos="100000">
                <a:schemeClr val="bg1"/>
              </a:gs>
            </a:gsLst>
            <a:lin ang="16200000" scaled="0"/>
          </a:gradFill>
          <a:ln>
            <a:solidFill>
              <a:schemeClr val="bg1">
                <a:lumMod val="65000"/>
              </a:schemeClr>
            </a:solidFill>
          </a:ln>
          <a:effectLst>
            <a:reflection blurRad="6350" stA="50000" endA="300" endPos="90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Apr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직사각형 33"/>
          <p:cNvSpPr/>
          <p:nvPr/>
        </p:nvSpPr>
        <p:spPr>
          <a:xfrm>
            <a:off x="3466806" y="2785334"/>
            <a:ext cx="547998" cy="239750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80000">
                <a:schemeClr val="bg1"/>
              </a:gs>
              <a:gs pos="100000">
                <a:schemeClr val="bg1"/>
              </a:gs>
            </a:gsLst>
            <a:lin ang="16200000" scaled="0"/>
          </a:gradFill>
          <a:ln>
            <a:solidFill>
              <a:schemeClr val="bg1">
                <a:lumMod val="65000"/>
              </a:schemeClr>
            </a:solidFill>
          </a:ln>
          <a:effectLst>
            <a:reflection blurRad="6350" stA="50000" endA="300" endPos="90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May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직사각형 34"/>
          <p:cNvSpPr/>
          <p:nvPr/>
        </p:nvSpPr>
        <p:spPr>
          <a:xfrm>
            <a:off x="4014804" y="2785334"/>
            <a:ext cx="547998" cy="239750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80000">
                <a:schemeClr val="bg1"/>
              </a:gs>
              <a:gs pos="100000">
                <a:schemeClr val="bg1"/>
              </a:gs>
            </a:gsLst>
            <a:lin ang="16200000" scaled="0"/>
          </a:gradFill>
          <a:ln>
            <a:solidFill>
              <a:schemeClr val="bg1">
                <a:lumMod val="65000"/>
              </a:schemeClr>
            </a:solidFill>
          </a:ln>
          <a:effectLst>
            <a:reflection blurRad="6350" stA="50000" endA="300" endPos="90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Jun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직사각형 35"/>
          <p:cNvSpPr/>
          <p:nvPr/>
        </p:nvSpPr>
        <p:spPr>
          <a:xfrm>
            <a:off x="4562802" y="2785334"/>
            <a:ext cx="547998" cy="239750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80000">
                <a:schemeClr val="bg1"/>
              </a:gs>
              <a:gs pos="100000">
                <a:schemeClr val="bg1"/>
              </a:gs>
            </a:gsLst>
            <a:lin ang="16200000" scaled="0"/>
          </a:gradFill>
          <a:ln>
            <a:solidFill>
              <a:schemeClr val="bg1">
                <a:lumMod val="65000"/>
              </a:schemeClr>
            </a:solidFill>
          </a:ln>
          <a:effectLst>
            <a:reflection blurRad="6350" stA="50000" endA="300" endPos="90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Jul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직사각형 36"/>
          <p:cNvSpPr/>
          <p:nvPr/>
        </p:nvSpPr>
        <p:spPr>
          <a:xfrm>
            <a:off x="5110800" y="2785334"/>
            <a:ext cx="547998" cy="239750"/>
          </a:xfrm>
          <a:prstGeom prst="rect">
            <a:avLst/>
          </a:prstGeom>
          <a:gradFill>
            <a:gsLst>
              <a:gs pos="0">
                <a:schemeClr val="tx1">
                  <a:lumMod val="95000"/>
                  <a:lumOff val="5000"/>
                </a:schemeClr>
              </a:gs>
              <a:gs pos="80000">
                <a:schemeClr val="tx1">
                  <a:lumMod val="85000"/>
                  <a:lumOff val="1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16200000" scaled="0"/>
          </a:gradFill>
          <a:ln>
            <a:solidFill>
              <a:schemeClr val="bg1">
                <a:lumMod val="65000"/>
              </a:schemeClr>
            </a:solidFill>
          </a:ln>
          <a:effectLst>
            <a:reflection blurRad="6350" stA="50000" endA="300" endPos="90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r>
              <a:rPr lang="en-US" altLang="ko-KR" sz="1200" dirty="0" smtClean="0">
                <a:latin typeface="Arial" pitchFamily="34" charset="0"/>
                <a:cs typeface="Arial" pitchFamily="34" charset="0"/>
              </a:rPr>
              <a:t>Aug</a:t>
            </a:r>
            <a:endParaRPr lang="ko-KR" alt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직사각형 37"/>
          <p:cNvSpPr/>
          <p:nvPr/>
        </p:nvSpPr>
        <p:spPr>
          <a:xfrm>
            <a:off x="5658798" y="2785334"/>
            <a:ext cx="547998" cy="239750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80000">
                <a:schemeClr val="bg1"/>
              </a:gs>
              <a:gs pos="100000">
                <a:schemeClr val="bg1"/>
              </a:gs>
            </a:gsLst>
            <a:lin ang="16200000" scaled="0"/>
          </a:gradFill>
          <a:ln>
            <a:solidFill>
              <a:schemeClr val="bg1">
                <a:lumMod val="65000"/>
              </a:schemeClr>
            </a:solidFill>
          </a:ln>
          <a:effectLst>
            <a:reflection blurRad="6350" stA="50000" endA="300" endPos="90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Sep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직사각형 38"/>
          <p:cNvSpPr/>
          <p:nvPr/>
        </p:nvSpPr>
        <p:spPr>
          <a:xfrm>
            <a:off x="6206796" y="2785334"/>
            <a:ext cx="547998" cy="239750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80000">
                <a:schemeClr val="bg1"/>
              </a:gs>
              <a:gs pos="100000">
                <a:schemeClr val="bg1"/>
              </a:gs>
            </a:gsLst>
            <a:lin ang="16200000" scaled="0"/>
          </a:gradFill>
          <a:ln>
            <a:solidFill>
              <a:schemeClr val="bg1">
                <a:lumMod val="65000"/>
              </a:schemeClr>
            </a:solidFill>
          </a:ln>
          <a:effectLst>
            <a:reflection blurRad="6350" stA="50000" endA="300" endPos="90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Oct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직사각형 39"/>
          <p:cNvSpPr/>
          <p:nvPr/>
        </p:nvSpPr>
        <p:spPr>
          <a:xfrm>
            <a:off x="6754794" y="2785334"/>
            <a:ext cx="547998" cy="239750"/>
          </a:xfrm>
          <a:prstGeom prst="rect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80000">
                <a:schemeClr val="bg1"/>
              </a:gs>
              <a:gs pos="100000">
                <a:schemeClr val="bg1"/>
              </a:gs>
            </a:gsLst>
            <a:lin ang="16200000" scaled="0"/>
          </a:gradFill>
          <a:ln>
            <a:solidFill>
              <a:schemeClr val="bg1">
                <a:lumMod val="65000"/>
              </a:schemeClr>
            </a:solidFill>
          </a:ln>
          <a:effectLst>
            <a:reflection blurRad="6350" stA="50000" endA="300" endPos="90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Nov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직사각형 40"/>
          <p:cNvSpPr/>
          <p:nvPr/>
        </p:nvSpPr>
        <p:spPr>
          <a:xfrm>
            <a:off x="7302792" y="2785334"/>
            <a:ext cx="547998" cy="239750"/>
          </a:xfrm>
          <a:prstGeom prst="rect">
            <a:avLst/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solidFill>
              <a:schemeClr val="bg1">
                <a:lumMod val="65000"/>
              </a:schemeClr>
            </a:solidFill>
          </a:ln>
          <a:effectLst>
            <a:reflection blurRad="6350" stA="50000" endA="300" endPos="900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algn="ctr"/>
            <a:r>
              <a:rPr lang="en-US" altLang="ko-KR" sz="1200" dirty="0" smtClean="0">
                <a:latin typeface="Arial" pitchFamily="34" charset="0"/>
                <a:cs typeface="Arial" pitchFamily="34" charset="0"/>
              </a:rPr>
              <a:t>Dec</a:t>
            </a:r>
            <a:endParaRPr lang="ko-KR" alt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이등변 삼각형 134"/>
          <p:cNvSpPr/>
          <p:nvPr/>
        </p:nvSpPr>
        <p:spPr>
          <a:xfrm>
            <a:off x="5142368" y="2709649"/>
            <a:ext cx="92052" cy="79355"/>
          </a:xfrm>
          <a:prstGeom prst="triangl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7" name="직선 연결선 135"/>
          <p:cNvCxnSpPr/>
          <p:nvPr/>
        </p:nvCxnSpPr>
        <p:spPr>
          <a:xfrm flipV="1">
            <a:off x="5153077" y="1915857"/>
            <a:ext cx="67278" cy="67277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이등변 삼각형 137"/>
          <p:cNvSpPr/>
          <p:nvPr/>
        </p:nvSpPr>
        <p:spPr>
          <a:xfrm>
            <a:off x="7326944" y="2709649"/>
            <a:ext cx="92052" cy="79355"/>
          </a:xfrm>
          <a:prstGeom prst="triangl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9" name="직선 연결선 138"/>
          <p:cNvCxnSpPr/>
          <p:nvPr/>
        </p:nvCxnSpPr>
        <p:spPr>
          <a:xfrm flipV="1">
            <a:off x="7337653" y="1915857"/>
            <a:ext cx="67278" cy="67277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이등변 삼각형 141"/>
          <p:cNvSpPr/>
          <p:nvPr/>
        </p:nvSpPr>
        <p:spPr>
          <a:xfrm flipV="1">
            <a:off x="4619813" y="3025083"/>
            <a:ext cx="92052" cy="79355"/>
          </a:xfrm>
          <a:prstGeom prst="triangl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1" name="직선 연결선 142"/>
          <p:cNvCxnSpPr/>
          <p:nvPr/>
        </p:nvCxnSpPr>
        <p:spPr>
          <a:xfrm flipH="1">
            <a:off x="4630522" y="3830954"/>
            <a:ext cx="67278" cy="67277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952653" y="2023269"/>
            <a:ext cx="2547339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A. Text </a:t>
            </a:r>
            <a:r>
              <a:rPr lang="en-US" altLang="ko-KR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 Text </a:t>
            </a: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</a:p>
          <a:p>
            <a:pPr>
              <a:defRPr/>
            </a:pPr>
            <a:endParaRPr lang="en-US" altLang="ko-KR" sz="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text add text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text add text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952653" y="3147814"/>
            <a:ext cx="2619348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C. Text </a:t>
            </a:r>
            <a:r>
              <a:rPr lang="en-US" altLang="ko-KR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 Text </a:t>
            </a: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</a:p>
          <a:p>
            <a:pPr>
              <a:defRPr/>
            </a:pPr>
            <a:endParaRPr lang="en-US" altLang="ko-KR" sz="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text add text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text add text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188394" y="2023269"/>
            <a:ext cx="2182897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B. Text </a:t>
            </a:r>
            <a:r>
              <a:rPr lang="en-US" altLang="ko-KR" sz="1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 Text </a:t>
            </a: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here</a:t>
            </a:r>
          </a:p>
          <a:p>
            <a:pPr>
              <a:defRPr/>
            </a:pPr>
            <a:endParaRPr lang="en-US" altLang="ko-KR" sz="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text add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text add 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816531" y="3648997"/>
            <a:ext cx="77376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932796" y="3648997"/>
            <a:ext cx="77376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886068" y="1152207"/>
            <a:ext cx="5609944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 add text add text add text add text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904948" y="4177691"/>
            <a:ext cx="4954274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</p:spTree>
    <p:extLst>
      <p:ext uri="{BB962C8B-B14F-4D97-AF65-F5344CB8AC3E}">
        <p14:creationId xmlns:p14="http://schemas.microsoft.com/office/powerpoint/2010/main" val="207756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1396</TotalTime>
  <Words>291</Words>
  <Application>Microsoft Office PowerPoint</Application>
  <PresentationFormat>On-screen Show (16:9)</PresentationFormat>
  <Paragraphs>66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25</cp:revision>
  <dcterms:created xsi:type="dcterms:W3CDTF">2014-02-28T09:23:05Z</dcterms:created>
  <dcterms:modified xsi:type="dcterms:W3CDTF">2014-04-03T00:10:37Z</dcterms:modified>
</cp:coreProperties>
</file>