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직선 연결선 65"/>
          <p:cNvCxnSpPr/>
          <p:nvPr/>
        </p:nvCxnSpPr>
        <p:spPr>
          <a:xfrm rot="5400000" flipH="1" flipV="1">
            <a:off x="-209882" y="3041718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109"/>
          <p:cNvCxnSpPr/>
          <p:nvPr/>
        </p:nvCxnSpPr>
        <p:spPr>
          <a:xfrm rot="16200000" flipH="1">
            <a:off x="5482418" y="4589765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40"/>
          <p:cNvCxnSpPr/>
          <p:nvPr/>
        </p:nvCxnSpPr>
        <p:spPr>
          <a:xfrm rot="16200000" flipH="1">
            <a:off x="4082716" y="4589764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33"/>
          <p:cNvCxnSpPr/>
          <p:nvPr/>
        </p:nvCxnSpPr>
        <p:spPr>
          <a:xfrm rot="5400000" flipH="1" flipV="1">
            <a:off x="4760896" y="3041718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136"/>
          <p:cNvCxnSpPr/>
          <p:nvPr/>
        </p:nvCxnSpPr>
        <p:spPr>
          <a:xfrm rot="5400000" flipH="1" flipV="1">
            <a:off x="7596071" y="3041718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8"/>
          <p:cNvCxnSpPr/>
          <p:nvPr/>
        </p:nvCxnSpPr>
        <p:spPr>
          <a:xfrm>
            <a:off x="996750" y="5063223"/>
            <a:ext cx="6678404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0"/>
          <p:cNvCxnSpPr/>
          <p:nvPr/>
        </p:nvCxnSpPr>
        <p:spPr>
          <a:xfrm rot="16200000" flipH="1">
            <a:off x="501770" y="4589763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이등변 삼각형 101"/>
          <p:cNvSpPr/>
          <p:nvPr/>
        </p:nvSpPr>
        <p:spPr>
          <a:xfrm flipV="1">
            <a:off x="1065045" y="3968934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02"/>
          <p:cNvCxnSpPr/>
          <p:nvPr/>
        </p:nvCxnSpPr>
        <p:spPr>
          <a:xfrm flipH="1">
            <a:off x="1078943" y="501480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이등변 삼각형 110"/>
          <p:cNvSpPr/>
          <p:nvPr/>
        </p:nvSpPr>
        <p:spPr>
          <a:xfrm flipV="1">
            <a:off x="6045693" y="3968936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112"/>
          <p:cNvCxnSpPr/>
          <p:nvPr/>
        </p:nvCxnSpPr>
        <p:spPr>
          <a:xfrm flipH="1">
            <a:off x="6059591" y="5014806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13"/>
          <p:cNvCxnSpPr/>
          <p:nvPr/>
        </p:nvCxnSpPr>
        <p:spPr>
          <a:xfrm rot="16200000" flipH="1">
            <a:off x="6929321" y="4589764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이등변 삼각형 114"/>
          <p:cNvSpPr/>
          <p:nvPr/>
        </p:nvSpPr>
        <p:spPr>
          <a:xfrm flipV="1">
            <a:off x="7492596" y="3968935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115"/>
          <p:cNvCxnSpPr/>
          <p:nvPr/>
        </p:nvCxnSpPr>
        <p:spPr>
          <a:xfrm flipH="1">
            <a:off x="7506494" y="5014805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이등변 삼각형 66"/>
          <p:cNvSpPr/>
          <p:nvPr/>
        </p:nvSpPr>
        <p:spPr>
          <a:xfrm>
            <a:off x="353393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직선 연결선 67"/>
          <p:cNvCxnSpPr/>
          <p:nvPr/>
        </p:nvCxnSpPr>
        <p:spPr>
          <a:xfrm flipV="1">
            <a:off x="367291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56"/>
          <p:cNvCxnSpPr/>
          <p:nvPr/>
        </p:nvCxnSpPr>
        <p:spPr>
          <a:xfrm>
            <a:off x="285098" y="2568258"/>
            <a:ext cx="8060616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0"/>
          <p:cNvSpPr/>
          <p:nvPr/>
        </p:nvSpPr>
        <p:spPr>
          <a:xfrm>
            <a:off x="304801" y="3657784"/>
            <a:ext cx="711200" cy="31115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30"/>
          <p:cNvSpPr/>
          <p:nvPr/>
        </p:nvSpPr>
        <p:spPr>
          <a:xfrm>
            <a:off x="10160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Feb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31"/>
          <p:cNvSpPr/>
          <p:nvPr/>
        </p:nvSpPr>
        <p:spPr>
          <a:xfrm>
            <a:off x="17272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32"/>
          <p:cNvSpPr/>
          <p:nvPr/>
        </p:nvSpPr>
        <p:spPr>
          <a:xfrm>
            <a:off x="24384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3"/>
          <p:cNvSpPr/>
          <p:nvPr/>
        </p:nvSpPr>
        <p:spPr>
          <a:xfrm>
            <a:off x="31496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34"/>
          <p:cNvSpPr/>
          <p:nvPr/>
        </p:nvSpPr>
        <p:spPr>
          <a:xfrm>
            <a:off x="38608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35"/>
          <p:cNvSpPr/>
          <p:nvPr/>
        </p:nvSpPr>
        <p:spPr>
          <a:xfrm>
            <a:off x="45720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Jul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36"/>
          <p:cNvSpPr/>
          <p:nvPr/>
        </p:nvSpPr>
        <p:spPr>
          <a:xfrm>
            <a:off x="5283201" y="3657784"/>
            <a:ext cx="711200" cy="311151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Aug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7"/>
          <p:cNvSpPr/>
          <p:nvPr/>
        </p:nvSpPr>
        <p:spPr>
          <a:xfrm>
            <a:off x="59944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38"/>
          <p:cNvSpPr/>
          <p:nvPr/>
        </p:nvSpPr>
        <p:spPr>
          <a:xfrm>
            <a:off x="67056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Oct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39"/>
          <p:cNvSpPr/>
          <p:nvPr/>
        </p:nvSpPr>
        <p:spPr>
          <a:xfrm>
            <a:off x="74168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Nov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40"/>
          <p:cNvSpPr/>
          <p:nvPr/>
        </p:nvSpPr>
        <p:spPr>
          <a:xfrm>
            <a:off x="8128001" y="3657784"/>
            <a:ext cx="711200" cy="31115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Dec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이등변 삼각형 134"/>
          <p:cNvSpPr/>
          <p:nvPr/>
        </p:nvSpPr>
        <p:spPr>
          <a:xfrm>
            <a:off x="5324171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직선 연결선 135"/>
          <p:cNvCxnSpPr/>
          <p:nvPr/>
        </p:nvCxnSpPr>
        <p:spPr>
          <a:xfrm flipV="1">
            <a:off x="5338069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이등변 삼각형 137"/>
          <p:cNvSpPr/>
          <p:nvPr/>
        </p:nvSpPr>
        <p:spPr>
          <a:xfrm>
            <a:off x="8159346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연결선 138"/>
          <p:cNvCxnSpPr/>
          <p:nvPr/>
        </p:nvCxnSpPr>
        <p:spPr>
          <a:xfrm flipV="1">
            <a:off x="8173244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이등변 삼각형 141"/>
          <p:cNvSpPr/>
          <p:nvPr/>
        </p:nvSpPr>
        <p:spPr>
          <a:xfrm flipV="1">
            <a:off x="4645991" y="3968935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2"/>
          <p:cNvCxnSpPr/>
          <p:nvPr/>
        </p:nvCxnSpPr>
        <p:spPr>
          <a:xfrm flipH="1">
            <a:off x="4659889" y="5014805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90203" y="256825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06939" y="4368984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93179" y="256825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01294" y="4778659"/>
            <a:ext cx="1004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0000" y="4778659"/>
            <a:ext cx="1004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65045" y="1538288"/>
            <a:ext cx="72806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36850" y="546480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65"/>
          <p:cNvCxnSpPr/>
          <p:nvPr/>
        </p:nvCxnSpPr>
        <p:spPr>
          <a:xfrm rot="5400000" flipH="1" flipV="1">
            <a:off x="-209882" y="3041718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09"/>
          <p:cNvCxnSpPr/>
          <p:nvPr/>
        </p:nvCxnSpPr>
        <p:spPr>
          <a:xfrm rot="16200000" flipH="1">
            <a:off x="5482418" y="4589765"/>
            <a:ext cx="1241659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40"/>
          <p:cNvCxnSpPr/>
          <p:nvPr/>
        </p:nvCxnSpPr>
        <p:spPr>
          <a:xfrm rot="16200000" flipH="1">
            <a:off x="4082716" y="4589764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133"/>
          <p:cNvCxnSpPr/>
          <p:nvPr/>
        </p:nvCxnSpPr>
        <p:spPr>
          <a:xfrm rot="5400000" flipH="1" flipV="1">
            <a:off x="4760896" y="3041718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136"/>
          <p:cNvCxnSpPr/>
          <p:nvPr/>
        </p:nvCxnSpPr>
        <p:spPr>
          <a:xfrm rot="5400000" flipH="1" flipV="1">
            <a:off x="7596071" y="3041718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98"/>
          <p:cNvCxnSpPr/>
          <p:nvPr/>
        </p:nvCxnSpPr>
        <p:spPr>
          <a:xfrm>
            <a:off x="996750" y="5063223"/>
            <a:ext cx="6678404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00"/>
          <p:cNvCxnSpPr/>
          <p:nvPr/>
        </p:nvCxnSpPr>
        <p:spPr>
          <a:xfrm rot="16200000" flipH="1">
            <a:off x="501770" y="4589763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이등변 삼각형 101"/>
          <p:cNvSpPr/>
          <p:nvPr/>
        </p:nvSpPr>
        <p:spPr>
          <a:xfrm flipV="1">
            <a:off x="1065045" y="3968934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직선 연결선 102"/>
          <p:cNvCxnSpPr/>
          <p:nvPr/>
        </p:nvCxnSpPr>
        <p:spPr>
          <a:xfrm flipH="1">
            <a:off x="1078943" y="501480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이등변 삼각형 110"/>
          <p:cNvSpPr/>
          <p:nvPr/>
        </p:nvSpPr>
        <p:spPr>
          <a:xfrm flipV="1">
            <a:off x="6045693" y="3968936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직선 연결선 112"/>
          <p:cNvCxnSpPr/>
          <p:nvPr/>
        </p:nvCxnSpPr>
        <p:spPr>
          <a:xfrm flipH="1">
            <a:off x="6059591" y="5014806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13"/>
          <p:cNvCxnSpPr/>
          <p:nvPr/>
        </p:nvCxnSpPr>
        <p:spPr>
          <a:xfrm rot="16200000" flipH="1">
            <a:off x="6929321" y="4589764"/>
            <a:ext cx="1241659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이등변 삼각형 114"/>
          <p:cNvSpPr/>
          <p:nvPr/>
        </p:nvSpPr>
        <p:spPr>
          <a:xfrm flipV="1">
            <a:off x="7492596" y="3968935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직선 연결선 115"/>
          <p:cNvCxnSpPr/>
          <p:nvPr/>
        </p:nvCxnSpPr>
        <p:spPr>
          <a:xfrm flipH="1">
            <a:off x="7506494" y="5014805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이등변 삼각형 66"/>
          <p:cNvSpPr/>
          <p:nvPr/>
        </p:nvSpPr>
        <p:spPr>
          <a:xfrm>
            <a:off x="353393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직선 연결선 67"/>
          <p:cNvCxnSpPr/>
          <p:nvPr/>
        </p:nvCxnSpPr>
        <p:spPr>
          <a:xfrm flipV="1">
            <a:off x="367291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56"/>
          <p:cNvCxnSpPr/>
          <p:nvPr/>
        </p:nvCxnSpPr>
        <p:spPr>
          <a:xfrm>
            <a:off x="285098" y="2568258"/>
            <a:ext cx="8060616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0"/>
          <p:cNvSpPr/>
          <p:nvPr/>
        </p:nvSpPr>
        <p:spPr>
          <a:xfrm>
            <a:off x="304801" y="3657784"/>
            <a:ext cx="711200" cy="31115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30"/>
          <p:cNvSpPr/>
          <p:nvPr/>
        </p:nvSpPr>
        <p:spPr>
          <a:xfrm>
            <a:off x="10160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Feb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31"/>
          <p:cNvSpPr/>
          <p:nvPr/>
        </p:nvSpPr>
        <p:spPr>
          <a:xfrm>
            <a:off x="17272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2"/>
          <p:cNvSpPr/>
          <p:nvPr/>
        </p:nvSpPr>
        <p:spPr>
          <a:xfrm>
            <a:off x="24384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33"/>
          <p:cNvSpPr/>
          <p:nvPr/>
        </p:nvSpPr>
        <p:spPr>
          <a:xfrm>
            <a:off x="31496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34"/>
          <p:cNvSpPr/>
          <p:nvPr/>
        </p:nvSpPr>
        <p:spPr>
          <a:xfrm>
            <a:off x="38608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35"/>
          <p:cNvSpPr/>
          <p:nvPr/>
        </p:nvSpPr>
        <p:spPr>
          <a:xfrm>
            <a:off x="45720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Jul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6"/>
          <p:cNvSpPr/>
          <p:nvPr/>
        </p:nvSpPr>
        <p:spPr>
          <a:xfrm>
            <a:off x="5283201" y="3657784"/>
            <a:ext cx="711200" cy="311151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Aug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37"/>
          <p:cNvSpPr/>
          <p:nvPr/>
        </p:nvSpPr>
        <p:spPr>
          <a:xfrm>
            <a:off x="59944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38"/>
          <p:cNvSpPr/>
          <p:nvPr/>
        </p:nvSpPr>
        <p:spPr>
          <a:xfrm>
            <a:off x="67056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Oct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39"/>
          <p:cNvSpPr/>
          <p:nvPr/>
        </p:nvSpPr>
        <p:spPr>
          <a:xfrm>
            <a:off x="7416801" y="3657784"/>
            <a:ext cx="711200" cy="311151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Nov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40"/>
          <p:cNvSpPr/>
          <p:nvPr/>
        </p:nvSpPr>
        <p:spPr>
          <a:xfrm>
            <a:off x="8128001" y="3657784"/>
            <a:ext cx="711200" cy="311151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Dec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이등변 삼각형 134"/>
          <p:cNvSpPr/>
          <p:nvPr/>
        </p:nvSpPr>
        <p:spPr>
          <a:xfrm>
            <a:off x="5324171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연결선 135"/>
          <p:cNvCxnSpPr/>
          <p:nvPr/>
        </p:nvCxnSpPr>
        <p:spPr>
          <a:xfrm flipV="1">
            <a:off x="5338069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이등변 삼각형 137"/>
          <p:cNvSpPr/>
          <p:nvPr/>
        </p:nvSpPr>
        <p:spPr>
          <a:xfrm>
            <a:off x="8159346" y="3559559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직선 연결선 138"/>
          <p:cNvCxnSpPr/>
          <p:nvPr/>
        </p:nvCxnSpPr>
        <p:spPr>
          <a:xfrm flipV="1">
            <a:off x="8173244" y="2529364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이등변 삼각형 141"/>
          <p:cNvSpPr/>
          <p:nvPr/>
        </p:nvSpPr>
        <p:spPr>
          <a:xfrm flipV="1">
            <a:off x="4645991" y="3968935"/>
            <a:ext cx="119466" cy="102988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2"/>
          <p:cNvCxnSpPr/>
          <p:nvPr/>
        </p:nvCxnSpPr>
        <p:spPr>
          <a:xfrm flipH="1">
            <a:off x="4659889" y="5014805"/>
            <a:ext cx="87314" cy="8731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90203" y="256825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706939" y="4368984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93179" y="256825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01294" y="4778659"/>
            <a:ext cx="1004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0000" y="4778659"/>
            <a:ext cx="1004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65045" y="1538288"/>
            <a:ext cx="72806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36850" y="5464806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294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2014-04-03T00:05:39Z</dcterms:modified>
</cp:coreProperties>
</file>