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직선 연결선 65"/>
          <p:cNvCxnSpPr/>
          <p:nvPr/>
        </p:nvCxnSpPr>
        <p:spPr>
          <a:xfrm rot="5400000" flipH="1" flipV="1">
            <a:off x="-209882" y="3041718"/>
            <a:ext cx="1241659" cy="0"/>
          </a:xfrm>
          <a:prstGeom prst="line">
            <a:avLst/>
          </a:prstGeom>
          <a:ln cap="rnd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109"/>
          <p:cNvCxnSpPr/>
          <p:nvPr/>
        </p:nvCxnSpPr>
        <p:spPr>
          <a:xfrm rot="16200000" flipH="1">
            <a:off x="5482418" y="4589765"/>
            <a:ext cx="1241659" cy="0"/>
          </a:xfrm>
          <a:prstGeom prst="line">
            <a:avLst/>
          </a:prstGeom>
          <a:ln cap="rnd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140"/>
          <p:cNvCxnSpPr/>
          <p:nvPr/>
        </p:nvCxnSpPr>
        <p:spPr>
          <a:xfrm rot="16200000" flipH="1">
            <a:off x="4082716" y="4589764"/>
            <a:ext cx="1241659" cy="0"/>
          </a:xfrm>
          <a:prstGeom prst="line">
            <a:avLst/>
          </a:prstGeom>
          <a:ln cap="rnd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133"/>
          <p:cNvCxnSpPr/>
          <p:nvPr/>
        </p:nvCxnSpPr>
        <p:spPr>
          <a:xfrm rot="5400000" flipH="1" flipV="1">
            <a:off x="4760896" y="3041718"/>
            <a:ext cx="1241659" cy="0"/>
          </a:xfrm>
          <a:prstGeom prst="line">
            <a:avLst/>
          </a:prstGeom>
          <a:ln cap="rnd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136"/>
          <p:cNvCxnSpPr/>
          <p:nvPr/>
        </p:nvCxnSpPr>
        <p:spPr>
          <a:xfrm rot="5400000" flipH="1" flipV="1">
            <a:off x="7596071" y="3041718"/>
            <a:ext cx="1241659" cy="0"/>
          </a:xfrm>
          <a:prstGeom prst="line">
            <a:avLst/>
          </a:prstGeom>
          <a:ln cap="rnd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8"/>
          <p:cNvCxnSpPr/>
          <p:nvPr/>
        </p:nvCxnSpPr>
        <p:spPr>
          <a:xfrm>
            <a:off x="996750" y="5063223"/>
            <a:ext cx="6678404" cy="0"/>
          </a:xfrm>
          <a:prstGeom prst="line">
            <a:avLst/>
          </a:prstGeom>
          <a:ln cap="rnd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0"/>
          <p:cNvCxnSpPr/>
          <p:nvPr/>
        </p:nvCxnSpPr>
        <p:spPr>
          <a:xfrm rot="16200000" flipH="1">
            <a:off x="501770" y="4589763"/>
            <a:ext cx="1241659" cy="0"/>
          </a:xfrm>
          <a:prstGeom prst="line">
            <a:avLst/>
          </a:prstGeom>
          <a:ln cap="rnd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이등변 삼각형 101"/>
          <p:cNvSpPr/>
          <p:nvPr/>
        </p:nvSpPr>
        <p:spPr>
          <a:xfrm flipV="1">
            <a:off x="1065045" y="3968934"/>
            <a:ext cx="119466" cy="102988"/>
          </a:xfrm>
          <a:prstGeom prst="triangl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직선 연결선 102"/>
          <p:cNvCxnSpPr/>
          <p:nvPr/>
        </p:nvCxnSpPr>
        <p:spPr>
          <a:xfrm flipH="1">
            <a:off x="1078943" y="5014804"/>
            <a:ext cx="87314" cy="87313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이등변 삼각형 110"/>
          <p:cNvSpPr/>
          <p:nvPr/>
        </p:nvSpPr>
        <p:spPr>
          <a:xfrm flipV="1">
            <a:off x="6045693" y="3968936"/>
            <a:ext cx="119466" cy="102988"/>
          </a:xfrm>
          <a:prstGeom prst="triangl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" name="직선 연결선 112"/>
          <p:cNvCxnSpPr/>
          <p:nvPr/>
        </p:nvCxnSpPr>
        <p:spPr>
          <a:xfrm flipH="1">
            <a:off x="6059591" y="5014806"/>
            <a:ext cx="87314" cy="87313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13"/>
          <p:cNvCxnSpPr/>
          <p:nvPr/>
        </p:nvCxnSpPr>
        <p:spPr>
          <a:xfrm rot="16200000" flipH="1">
            <a:off x="6929321" y="4589764"/>
            <a:ext cx="1241659" cy="0"/>
          </a:xfrm>
          <a:prstGeom prst="line">
            <a:avLst/>
          </a:prstGeom>
          <a:ln cap="rnd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이등변 삼각형 114"/>
          <p:cNvSpPr/>
          <p:nvPr/>
        </p:nvSpPr>
        <p:spPr>
          <a:xfrm flipV="1">
            <a:off x="7492596" y="3968935"/>
            <a:ext cx="119466" cy="102988"/>
          </a:xfrm>
          <a:prstGeom prst="triangl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" name="직선 연결선 115"/>
          <p:cNvCxnSpPr/>
          <p:nvPr/>
        </p:nvCxnSpPr>
        <p:spPr>
          <a:xfrm flipH="1">
            <a:off x="7506494" y="5014805"/>
            <a:ext cx="87314" cy="87313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이등변 삼각형 66"/>
          <p:cNvSpPr/>
          <p:nvPr/>
        </p:nvSpPr>
        <p:spPr>
          <a:xfrm>
            <a:off x="353393" y="3559559"/>
            <a:ext cx="119466" cy="102988"/>
          </a:xfrm>
          <a:prstGeom prst="triangl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0" name="직선 연결선 67"/>
          <p:cNvCxnSpPr/>
          <p:nvPr/>
        </p:nvCxnSpPr>
        <p:spPr>
          <a:xfrm flipV="1">
            <a:off x="367291" y="2529364"/>
            <a:ext cx="87314" cy="87313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56"/>
          <p:cNvCxnSpPr/>
          <p:nvPr/>
        </p:nvCxnSpPr>
        <p:spPr>
          <a:xfrm>
            <a:off x="285098" y="2568258"/>
            <a:ext cx="8060616" cy="0"/>
          </a:xfrm>
          <a:prstGeom prst="line">
            <a:avLst/>
          </a:prstGeom>
          <a:ln cap="rnd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직사각형 20"/>
          <p:cNvSpPr/>
          <p:nvPr/>
        </p:nvSpPr>
        <p:spPr>
          <a:xfrm>
            <a:off x="304801" y="3657784"/>
            <a:ext cx="711200" cy="311151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>
                <a:lumMod val="65000"/>
              </a:schemeClr>
            </a:solidFill>
          </a:ln>
          <a:effectLst>
            <a:reflection blurRad="6350" stA="50000" endA="300" endPos="90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r>
              <a:rPr lang="en-US" altLang="ko-KR" sz="1200" dirty="0" smtClean="0">
                <a:latin typeface="Arial" pitchFamily="34" charset="0"/>
                <a:cs typeface="Arial" pitchFamily="34" charset="0"/>
              </a:rPr>
              <a:t>Jan</a:t>
            </a:r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직사각형 30"/>
          <p:cNvSpPr/>
          <p:nvPr/>
        </p:nvSpPr>
        <p:spPr>
          <a:xfrm>
            <a:off x="1016001" y="3657784"/>
            <a:ext cx="711200" cy="311151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/>
              </a:gs>
              <a:gs pos="100000">
                <a:schemeClr val="bg1"/>
              </a:gs>
            </a:gsLst>
            <a:lin ang="16200000" scaled="0"/>
          </a:gradFill>
          <a:ln>
            <a:solidFill>
              <a:schemeClr val="bg1">
                <a:lumMod val="65000"/>
              </a:schemeClr>
            </a:solidFill>
          </a:ln>
          <a:effectLst>
            <a:reflection blurRad="6350" stA="50000" endA="300" endPos="90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Feb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직사각형 31"/>
          <p:cNvSpPr/>
          <p:nvPr/>
        </p:nvSpPr>
        <p:spPr>
          <a:xfrm>
            <a:off x="1727201" y="3657784"/>
            <a:ext cx="711200" cy="311151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/>
              </a:gs>
              <a:gs pos="100000">
                <a:schemeClr val="bg1"/>
              </a:gs>
            </a:gsLst>
            <a:lin ang="16200000" scaled="0"/>
          </a:gradFill>
          <a:ln>
            <a:solidFill>
              <a:schemeClr val="bg1">
                <a:lumMod val="65000"/>
              </a:schemeClr>
            </a:solidFill>
          </a:ln>
          <a:effectLst>
            <a:reflection blurRad="6350" stA="50000" endA="300" endPos="90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Mar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직사각형 32"/>
          <p:cNvSpPr/>
          <p:nvPr/>
        </p:nvSpPr>
        <p:spPr>
          <a:xfrm>
            <a:off x="2438401" y="3657784"/>
            <a:ext cx="711200" cy="311151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/>
              </a:gs>
              <a:gs pos="100000">
                <a:schemeClr val="bg1"/>
              </a:gs>
            </a:gsLst>
            <a:lin ang="16200000" scaled="0"/>
          </a:gradFill>
          <a:ln>
            <a:solidFill>
              <a:schemeClr val="bg1">
                <a:lumMod val="65000"/>
              </a:schemeClr>
            </a:solidFill>
          </a:ln>
          <a:effectLst>
            <a:reflection blurRad="6350" stA="50000" endA="300" endPos="90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Apr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직사각형 33"/>
          <p:cNvSpPr/>
          <p:nvPr/>
        </p:nvSpPr>
        <p:spPr>
          <a:xfrm>
            <a:off x="3149601" y="3657784"/>
            <a:ext cx="711200" cy="311151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/>
              </a:gs>
              <a:gs pos="100000">
                <a:schemeClr val="bg1"/>
              </a:gs>
            </a:gsLst>
            <a:lin ang="16200000" scaled="0"/>
          </a:gradFill>
          <a:ln>
            <a:solidFill>
              <a:schemeClr val="bg1">
                <a:lumMod val="65000"/>
              </a:schemeClr>
            </a:solidFill>
          </a:ln>
          <a:effectLst>
            <a:reflection blurRad="6350" stA="50000" endA="300" endPos="90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May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직사각형 34"/>
          <p:cNvSpPr/>
          <p:nvPr/>
        </p:nvSpPr>
        <p:spPr>
          <a:xfrm>
            <a:off x="3860801" y="3657784"/>
            <a:ext cx="711200" cy="311151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/>
              </a:gs>
              <a:gs pos="100000">
                <a:schemeClr val="bg1"/>
              </a:gs>
            </a:gsLst>
            <a:lin ang="16200000" scaled="0"/>
          </a:gradFill>
          <a:ln>
            <a:solidFill>
              <a:schemeClr val="bg1">
                <a:lumMod val="65000"/>
              </a:schemeClr>
            </a:solidFill>
          </a:ln>
          <a:effectLst>
            <a:reflection blurRad="6350" stA="50000" endA="300" endPos="90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Jun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직사각형 35"/>
          <p:cNvSpPr/>
          <p:nvPr/>
        </p:nvSpPr>
        <p:spPr>
          <a:xfrm>
            <a:off x="4572001" y="3657784"/>
            <a:ext cx="711200" cy="311151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/>
              </a:gs>
              <a:gs pos="100000">
                <a:schemeClr val="bg1"/>
              </a:gs>
            </a:gsLst>
            <a:lin ang="16200000" scaled="0"/>
          </a:gradFill>
          <a:ln>
            <a:solidFill>
              <a:schemeClr val="bg1">
                <a:lumMod val="65000"/>
              </a:schemeClr>
            </a:solidFill>
          </a:ln>
          <a:effectLst>
            <a:reflection blurRad="6350" stA="50000" endA="300" endPos="90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Jul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직사각형 36"/>
          <p:cNvSpPr/>
          <p:nvPr/>
        </p:nvSpPr>
        <p:spPr>
          <a:xfrm>
            <a:off x="5283201" y="3657784"/>
            <a:ext cx="711200" cy="311151"/>
          </a:xfrm>
          <a:prstGeom prst="rect">
            <a:avLst/>
          </a:prstGeom>
          <a:gradFill>
            <a:gsLst>
              <a:gs pos="0">
                <a:schemeClr val="tx1">
                  <a:lumMod val="95000"/>
                  <a:lumOff val="5000"/>
                </a:schemeClr>
              </a:gs>
              <a:gs pos="80000">
                <a:schemeClr val="tx1">
                  <a:lumMod val="85000"/>
                  <a:lumOff val="1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16200000" scaled="0"/>
          </a:gradFill>
          <a:ln>
            <a:solidFill>
              <a:schemeClr val="bg1">
                <a:lumMod val="65000"/>
              </a:schemeClr>
            </a:solidFill>
          </a:ln>
          <a:effectLst>
            <a:reflection blurRad="6350" stA="50000" endA="300" endPos="90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r>
              <a:rPr lang="en-US" altLang="ko-KR" sz="1200" dirty="0" smtClean="0">
                <a:latin typeface="Arial" pitchFamily="34" charset="0"/>
                <a:cs typeface="Arial" pitchFamily="34" charset="0"/>
              </a:rPr>
              <a:t>Aug</a:t>
            </a:r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직사각형 37"/>
          <p:cNvSpPr/>
          <p:nvPr/>
        </p:nvSpPr>
        <p:spPr>
          <a:xfrm>
            <a:off x="5994401" y="3657784"/>
            <a:ext cx="711200" cy="311151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/>
              </a:gs>
              <a:gs pos="100000">
                <a:schemeClr val="bg1"/>
              </a:gs>
            </a:gsLst>
            <a:lin ang="16200000" scaled="0"/>
          </a:gradFill>
          <a:ln>
            <a:solidFill>
              <a:schemeClr val="bg1">
                <a:lumMod val="65000"/>
              </a:schemeClr>
            </a:solidFill>
          </a:ln>
          <a:effectLst>
            <a:reflection blurRad="6350" stA="50000" endA="300" endPos="90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Sep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직사각형 38"/>
          <p:cNvSpPr/>
          <p:nvPr/>
        </p:nvSpPr>
        <p:spPr>
          <a:xfrm>
            <a:off x="6705601" y="3657784"/>
            <a:ext cx="711200" cy="311151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/>
              </a:gs>
              <a:gs pos="100000">
                <a:schemeClr val="bg1"/>
              </a:gs>
            </a:gsLst>
            <a:lin ang="16200000" scaled="0"/>
          </a:gradFill>
          <a:ln>
            <a:solidFill>
              <a:schemeClr val="bg1">
                <a:lumMod val="65000"/>
              </a:schemeClr>
            </a:solidFill>
          </a:ln>
          <a:effectLst>
            <a:reflection blurRad="6350" stA="50000" endA="300" endPos="90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Oct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직사각형 39"/>
          <p:cNvSpPr/>
          <p:nvPr/>
        </p:nvSpPr>
        <p:spPr>
          <a:xfrm>
            <a:off x="7416801" y="3657784"/>
            <a:ext cx="711200" cy="311151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/>
              </a:gs>
              <a:gs pos="100000">
                <a:schemeClr val="bg1"/>
              </a:gs>
            </a:gsLst>
            <a:lin ang="16200000" scaled="0"/>
          </a:gradFill>
          <a:ln>
            <a:solidFill>
              <a:schemeClr val="bg1">
                <a:lumMod val="65000"/>
              </a:schemeClr>
            </a:solidFill>
          </a:ln>
          <a:effectLst>
            <a:reflection blurRad="6350" stA="50000" endA="300" endPos="90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Nov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직사각형 40"/>
          <p:cNvSpPr/>
          <p:nvPr/>
        </p:nvSpPr>
        <p:spPr>
          <a:xfrm>
            <a:off x="8128001" y="3657784"/>
            <a:ext cx="711200" cy="311151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>
                <a:lumMod val="65000"/>
              </a:schemeClr>
            </a:solidFill>
          </a:ln>
          <a:effectLst>
            <a:reflection blurRad="6350" stA="50000" endA="300" endPos="90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r>
              <a:rPr lang="en-US" altLang="ko-KR" sz="1200" dirty="0" smtClean="0">
                <a:latin typeface="Arial" pitchFamily="34" charset="0"/>
                <a:cs typeface="Arial" pitchFamily="34" charset="0"/>
              </a:rPr>
              <a:t>Dec</a:t>
            </a:r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이등변 삼각형 134"/>
          <p:cNvSpPr/>
          <p:nvPr/>
        </p:nvSpPr>
        <p:spPr>
          <a:xfrm>
            <a:off x="5324171" y="3559559"/>
            <a:ext cx="119466" cy="102988"/>
          </a:xfrm>
          <a:prstGeom prst="triangl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5" name="직선 연결선 135"/>
          <p:cNvCxnSpPr/>
          <p:nvPr/>
        </p:nvCxnSpPr>
        <p:spPr>
          <a:xfrm flipV="1">
            <a:off x="5338069" y="2529364"/>
            <a:ext cx="87314" cy="87313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이등변 삼각형 137"/>
          <p:cNvSpPr/>
          <p:nvPr/>
        </p:nvSpPr>
        <p:spPr>
          <a:xfrm>
            <a:off x="8159346" y="3559559"/>
            <a:ext cx="119466" cy="102988"/>
          </a:xfrm>
          <a:prstGeom prst="triangl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7" name="직선 연결선 138"/>
          <p:cNvCxnSpPr/>
          <p:nvPr/>
        </p:nvCxnSpPr>
        <p:spPr>
          <a:xfrm flipV="1">
            <a:off x="8173244" y="2529364"/>
            <a:ext cx="87314" cy="87313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이등변 삼각형 141"/>
          <p:cNvSpPr/>
          <p:nvPr/>
        </p:nvSpPr>
        <p:spPr>
          <a:xfrm flipV="1">
            <a:off x="4645991" y="3968935"/>
            <a:ext cx="119466" cy="102988"/>
          </a:xfrm>
          <a:prstGeom prst="triangl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1" name="직선 연결선 142"/>
          <p:cNvCxnSpPr/>
          <p:nvPr/>
        </p:nvCxnSpPr>
        <p:spPr>
          <a:xfrm flipH="1">
            <a:off x="4659889" y="5014805"/>
            <a:ext cx="87314" cy="87313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1690203" y="2568258"/>
            <a:ext cx="2412268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A. Text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706939" y="4368984"/>
            <a:ext cx="2412268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C. Text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593179" y="2568258"/>
            <a:ext cx="2412268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B. Text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901294" y="4778659"/>
            <a:ext cx="100420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350000" y="4778659"/>
            <a:ext cx="100420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065045" y="1538288"/>
            <a:ext cx="7280669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736850" y="5464806"/>
            <a:ext cx="36671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직선 연결선 65"/>
          <p:cNvCxnSpPr/>
          <p:nvPr/>
        </p:nvCxnSpPr>
        <p:spPr>
          <a:xfrm rot="5400000" flipH="1" flipV="1">
            <a:off x="-209882" y="3041718"/>
            <a:ext cx="1241659" cy="0"/>
          </a:xfrm>
          <a:prstGeom prst="line">
            <a:avLst/>
          </a:prstGeom>
          <a:ln cap="rnd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109"/>
          <p:cNvCxnSpPr/>
          <p:nvPr/>
        </p:nvCxnSpPr>
        <p:spPr>
          <a:xfrm rot="16200000" flipH="1">
            <a:off x="5482418" y="4589765"/>
            <a:ext cx="1241659" cy="0"/>
          </a:xfrm>
          <a:prstGeom prst="line">
            <a:avLst/>
          </a:prstGeom>
          <a:ln cap="rnd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140"/>
          <p:cNvCxnSpPr/>
          <p:nvPr/>
        </p:nvCxnSpPr>
        <p:spPr>
          <a:xfrm rot="16200000" flipH="1">
            <a:off x="4082716" y="4589764"/>
            <a:ext cx="1241659" cy="0"/>
          </a:xfrm>
          <a:prstGeom prst="line">
            <a:avLst/>
          </a:prstGeom>
          <a:ln cap="rnd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133"/>
          <p:cNvCxnSpPr/>
          <p:nvPr/>
        </p:nvCxnSpPr>
        <p:spPr>
          <a:xfrm rot="5400000" flipH="1" flipV="1">
            <a:off x="4760896" y="3041718"/>
            <a:ext cx="1241659" cy="0"/>
          </a:xfrm>
          <a:prstGeom prst="line">
            <a:avLst/>
          </a:prstGeom>
          <a:ln cap="rnd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136"/>
          <p:cNvCxnSpPr/>
          <p:nvPr/>
        </p:nvCxnSpPr>
        <p:spPr>
          <a:xfrm rot="5400000" flipH="1" flipV="1">
            <a:off x="7596071" y="3041718"/>
            <a:ext cx="1241659" cy="0"/>
          </a:xfrm>
          <a:prstGeom prst="line">
            <a:avLst/>
          </a:prstGeom>
          <a:ln cap="rnd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98"/>
          <p:cNvCxnSpPr/>
          <p:nvPr/>
        </p:nvCxnSpPr>
        <p:spPr>
          <a:xfrm>
            <a:off x="996750" y="5063223"/>
            <a:ext cx="6678404" cy="0"/>
          </a:xfrm>
          <a:prstGeom prst="line">
            <a:avLst/>
          </a:prstGeom>
          <a:ln cap="rnd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00"/>
          <p:cNvCxnSpPr/>
          <p:nvPr/>
        </p:nvCxnSpPr>
        <p:spPr>
          <a:xfrm rot="16200000" flipH="1">
            <a:off x="501770" y="4589763"/>
            <a:ext cx="1241659" cy="0"/>
          </a:xfrm>
          <a:prstGeom prst="line">
            <a:avLst/>
          </a:prstGeom>
          <a:ln cap="rnd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이등변 삼각형 101"/>
          <p:cNvSpPr/>
          <p:nvPr/>
        </p:nvSpPr>
        <p:spPr>
          <a:xfrm flipV="1">
            <a:off x="1065045" y="3968934"/>
            <a:ext cx="119466" cy="102988"/>
          </a:xfrm>
          <a:prstGeom prst="triangl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직선 연결선 102"/>
          <p:cNvCxnSpPr/>
          <p:nvPr/>
        </p:nvCxnSpPr>
        <p:spPr>
          <a:xfrm flipH="1">
            <a:off x="1078943" y="5014804"/>
            <a:ext cx="87314" cy="87313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이등변 삼각형 110"/>
          <p:cNvSpPr/>
          <p:nvPr/>
        </p:nvSpPr>
        <p:spPr>
          <a:xfrm flipV="1">
            <a:off x="6045693" y="3968936"/>
            <a:ext cx="119466" cy="102988"/>
          </a:xfrm>
          <a:prstGeom prst="triangl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" name="직선 연결선 112"/>
          <p:cNvCxnSpPr/>
          <p:nvPr/>
        </p:nvCxnSpPr>
        <p:spPr>
          <a:xfrm flipH="1">
            <a:off x="6059591" y="5014806"/>
            <a:ext cx="87314" cy="87313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13"/>
          <p:cNvCxnSpPr/>
          <p:nvPr/>
        </p:nvCxnSpPr>
        <p:spPr>
          <a:xfrm rot="16200000" flipH="1">
            <a:off x="6929321" y="4589764"/>
            <a:ext cx="1241659" cy="0"/>
          </a:xfrm>
          <a:prstGeom prst="line">
            <a:avLst/>
          </a:prstGeom>
          <a:ln cap="rnd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이등변 삼각형 114"/>
          <p:cNvSpPr/>
          <p:nvPr/>
        </p:nvSpPr>
        <p:spPr>
          <a:xfrm flipV="1">
            <a:off x="7492596" y="3968935"/>
            <a:ext cx="119466" cy="102988"/>
          </a:xfrm>
          <a:prstGeom prst="triangl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" name="직선 연결선 115"/>
          <p:cNvCxnSpPr/>
          <p:nvPr/>
        </p:nvCxnSpPr>
        <p:spPr>
          <a:xfrm flipH="1">
            <a:off x="7506494" y="5014805"/>
            <a:ext cx="87314" cy="87313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이등변 삼각형 66"/>
          <p:cNvSpPr/>
          <p:nvPr/>
        </p:nvSpPr>
        <p:spPr>
          <a:xfrm>
            <a:off x="353393" y="3559559"/>
            <a:ext cx="119466" cy="102988"/>
          </a:xfrm>
          <a:prstGeom prst="triangl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1" name="직선 연결선 67"/>
          <p:cNvCxnSpPr/>
          <p:nvPr/>
        </p:nvCxnSpPr>
        <p:spPr>
          <a:xfrm flipV="1">
            <a:off x="367291" y="2529364"/>
            <a:ext cx="87314" cy="87313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연결선 56"/>
          <p:cNvCxnSpPr/>
          <p:nvPr/>
        </p:nvCxnSpPr>
        <p:spPr>
          <a:xfrm>
            <a:off x="285098" y="2568258"/>
            <a:ext cx="8060616" cy="0"/>
          </a:xfrm>
          <a:prstGeom prst="line">
            <a:avLst/>
          </a:prstGeom>
          <a:ln cap="rnd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직사각형 20"/>
          <p:cNvSpPr/>
          <p:nvPr/>
        </p:nvSpPr>
        <p:spPr>
          <a:xfrm>
            <a:off x="304801" y="3657784"/>
            <a:ext cx="711200" cy="311151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>
                <a:lumMod val="65000"/>
              </a:schemeClr>
            </a:solidFill>
          </a:ln>
          <a:effectLst>
            <a:reflection blurRad="6350" stA="50000" endA="300" endPos="90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r>
              <a:rPr lang="en-US" altLang="ko-KR" sz="1200" dirty="0" smtClean="0">
                <a:latin typeface="Arial" pitchFamily="34" charset="0"/>
                <a:cs typeface="Arial" pitchFamily="34" charset="0"/>
              </a:rPr>
              <a:t>Jan</a:t>
            </a:r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직사각형 30"/>
          <p:cNvSpPr/>
          <p:nvPr/>
        </p:nvSpPr>
        <p:spPr>
          <a:xfrm>
            <a:off x="1016001" y="3657784"/>
            <a:ext cx="711200" cy="311151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/>
              </a:gs>
              <a:gs pos="100000">
                <a:schemeClr val="bg1"/>
              </a:gs>
            </a:gsLst>
            <a:lin ang="16200000" scaled="0"/>
          </a:gradFill>
          <a:ln>
            <a:solidFill>
              <a:schemeClr val="bg1">
                <a:lumMod val="65000"/>
              </a:schemeClr>
            </a:solidFill>
          </a:ln>
          <a:effectLst>
            <a:reflection blurRad="6350" stA="50000" endA="300" endPos="90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Feb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직사각형 31"/>
          <p:cNvSpPr/>
          <p:nvPr/>
        </p:nvSpPr>
        <p:spPr>
          <a:xfrm>
            <a:off x="1727201" y="3657784"/>
            <a:ext cx="711200" cy="311151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/>
              </a:gs>
              <a:gs pos="100000">
                <a:schemeClr val="bg1"/>
              </a:gs>
            </a:gsLst>
            <a:lin ang="16200000" scaled="0"/>
          </a:gradFill>
          <a:ln>
            <a:solidFill>
              <a:schemeClr val="bg1">
                <a:lumMod val="65000"/>
              </a:schemeClr>
            </a:solidFill>
          </a:ln>
          <a:effectLst>
            <a:reflection blurRad="6350" stA="50000" endA="300" endPos="90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Mar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직사각형 32"/>
          <p:cNvSpPr/>
          <p:nvPr/>
        </p:nvSpPr>
        <p:spPr>
          <a:xfrm>
            <a:off x="2438401" y="3657784"/>
            <a:ext cx="711200" cy="311151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/>
              </a:gs>
              <a:gs pos="100000">
                <a:schemeClr val="bg1"/>
              </a:gs>
            </a:gsLst>
            <a:lin ang="16200000" scaled="0"/>
          </a:gradFill>
          <a:ln>
            <a:solidFill>
              <a:schemeClr val="bg1">
                <a:lumMod val="65000"/>
              </a:schemeClr>
            </a:solidFill>
          </a:ln>
          <a:effectLst>
            <a:reflection blurRad="6350" stA="50000" endA="300" endPos="90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Apr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직사각형 33"/>
          <p:cNvSpPr/>
          <p:nvPr/>
        </p:nvSpPr>
        <p:spPr>
          <a:xfrm>
            <a:off x="3149601" y="3657784"/>
            <a:ext cx="711200" cy="311151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/>
              </a:gs>
              <a:gs pos="100000">
                <a:schemeClr val="bg1"/>
              </a:gs>
            </a:gsLst>
            <a:lin ang="16200000" scaled="0"/>
          </a:gradFill>
          <a:ln>
            <a:solidFill>
              <a:schemeClr val="bg1">
                <a:lumMod val="65000"/>
              </a:schemeClr>
            </a:solidFill>
          </a:ln>
          <a:effectLst>
            <a:reflection blurRad="6350" stA="50000" endA="300" endPos="90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May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직사각형 34"/>
          <p:cNvSpPr/>
          <p:nvPr/>
        </p:nvSpPr>
        <p:spPr>
          <a:xfrm>
            <a:off x="3860801" y="3657784"/>
            <a:ext cx="711200" cy="311151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/>
              </a:gs>
              <a:gs pos="100000">
                <a:schemeClr val="bg1"/>
              </a:gs>
            </a:gsLst>
            <a:lin ang="16200000" scaled="0"/>
          </a:gradFill>
          <a:ln>
            <a:solidFill>
              <a:schemeClr val="bg1">
                <a:lumMod val="65000"/>
              </a:schemeClr>
            </a:solidFill>
          </a:ln>
          <a:effectLst>
            <a:reflection blurRad="6350" stA="50000" endA="300" endPos="90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Jun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직사각형 35"/>
          <p:cNvSpPr/>
          <p:nvPr/>
        </p:nvSpPr>
        <p:spPr>
          <a:xfrm>
            <a:off x="4572001" y="3657784"/>
            <a:ext cx="711200" cy="311151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/>
              </a:gs>
              <a:gs pos="100000">
                <a:schemeClr val="bg1"/>
              </a:gs>
            </a:gsLst>
            <a:lin ang="16200000" scaled="0"/>
          </a:gradFill>
          <a:ln>
            <a:solidFill>
              <a:schemeClr val="bg1">
                <a:lumMod val="65000"/>
              </a:schemeClr>
            </a:solidFill>
          </a:ln>
          <a:effectLst>
            <a:reflection blurRad="6350" stA="50000" endA="300" endPos="90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Jul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직사각형 36"/>
          <p:cNvSpPr/>
          <p:nvPr/>
        </p:nvSpPr>
        <p:spPr>
          <a:xfrm>
            <a:off x="5283201" y="3657784"/>
            <a:ext cx="711200" cy="311151"/>
          </a:xfrm>
          <a:prstGeom prst="rect">
            <a:avLst/>
          </a:prstGeom>
          <a:gradFill>
            <a:gsLst>
              <a:gs pos="0">
                <a:schemeClr val="tx1">
                  <a:lumMod val="95000"/>
                  <a:lumOff val="5000"/>
                </a:schemeClr>
              </a:gs>
              <a:gs pos="80000">
                <a:schemeClr val="tx1">
                  <a:lumMod val="85000"/>
                  <a:lumOff val="1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16200000" scaled="0"/>
          </a:gradFill>
          <a:ln>
            <a:solidFill>
              <a:schemeClr val="bg1">
                <a:lumMod val="65000"/>
              </a:schemeClr>
            </a:solidFill>
          </a:ln>
          <a:effectLst>
            <a:reflection blurRad="6350" stA="50000" endA="300" endPos="90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r>
              <a:rPr lang="en-US" altLang="ko-KR" sz="1200" dirty="0" smtClean="0">
                <a:latin typeface="Arial" pitchFamily="34" charset="0"/>
                <a:cs typeface="Arial" pitchFamily="34" charset="0"/>
              </a:rPr>
              <a:t>Aug</a:t>
            </a:r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직사각형 37"/>
          <p:cNvSpPr/>
          <p:nvPr/>
        </p:nvSpPr>
        <p:spPr>
          <a:xfrm>
            <a:off x="5994401" y="3657784"/>
            <a:ext cx="711200" cy="311151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/>
              </a:gs>
              <a:gs pos="100000">
                <a:schemeClr val="bg1"/>
              </a:gs>
            </a:gsLst>
            <a:lin ang="16200000" scaled="0"/>
          </a:gradFill>
          <a:ln>
            <a:solidFill>
              <a:schemeClr val="bg1">
                <a:lumMod val="65000"/>
              </a:schemeClr>
            </a:solidFill>
          </a:ln>
          <a:effectLst>
            <a:reflection blurRad="6350" stA="50000" endA="300" endPos="90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Sep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직사각형 38"/>
          <p:cNvSpPr/>
          <p:nvPr/>
        </p:nvSpPr>
        <p:spPr>
          <a:xfrm>
            <a:off x="6705601" y="3657784"/>
            <a:ext cx="711200" cy="311151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/>
              </a:gs>
              <a:gs pos="100000">
                <a:schemeClr val="bg1"/>
              </a:gs>
            </a:gsLst>
            <a:lin ang="16200000" scaled="0"/>
          </a:gradFill>
          <a:ln>
            <a:solidFill>
              <a:schemeClr val="bg1">
                <a:lumMod val="65000"/>
              </a:schemeClr>
            </a:solidFill>
          </a:ln>
          <a:effectLst>
            <a:reflection blurRad="6350" stA="50000" endA="300" endPos="90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Oct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직사각형 39"/>
          <p:cNvSpPr/>
          <p:nvPr/>
        </p:nvSpPr>
        <p:spPr>
          <a:xfrm>
            <a:off x="7416801" y="3657784"/>
            <a:ext cx="711200" cy="311151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/>
              </a:gs>
              <a:gs pos="100000">
                <a:schemeClr val="bg1"/>
              </a:gs>
            </a:gsLst>
            <a:lin ang="16200000" scaled="0"/>
          </a:gradFill>
          <a:ln>
            <a:solidFill>
              <a:schemeClr val="bg1">
                <a:lumMod val="65000"/>
              </a:schemeClr>
            </a:solidFill>
          </a:ln>
          <a:effectLst>
            <a:reflection blurRad="6350" stA="50000" endA="300" endPos="90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Nov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직사각형 40"/>
          <p:cNvSpPr/>
          <p:nvPr/>
        </p:nvSpPr>
        <p:spPr>
          <a:xfrm>
            <a:off x="8128001" y="3657784"/>
            <a:ext cx="711200" cy="311151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solidFill>
              <a:schemeClr val="bg1">
                <a:lumMod val="65000"/>
              </a:schemeClr>
            </a:solidFill>
          </a:ln>
          <a:effectLst>
            <a:reflection blurRad="6350" stA="50000" endA="300" endPos="90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r>
              <a:rPr lang="en-US" altLang="ko-KR" sz="1200" dirty="0" smtClean="0">
                <a:latin typeface="Arial" pitchFamily="34" charset="0"/>
                <a:cs typeface="Arial" pitchFamily="34" charset="0"/>
              </a:rPr>
              <a:t>Dec</a:t>
            </a:r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이등변 삼각형 134"/>
          <p:cNvSpPr/>
          <p:nvPr/>
        </p:nvSpPr>
        <p:spPr>
          <a:xfrm>
            <a:off x="5324171" y="3559559"/>
            <a:ext cx="119466" cy="102988"/>
          </a:xfrm>
          <a:prstGeom prst="triangl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7" name="직선 연결선 135"/>
          <p:cNvCxnSpPr/>
          <p:nvPr/>
        </p:nvCxnSpPr>
        <p:spPr>
          <a:xfrm flipV="1">
            <a:off x="5338069" y="2529364"/>
            <a:ext cx="87314" cy="87313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이등변 삼각형 137"/>
          <p:cNvSpPr/>
          <p:nvPr/>
        </p:nvSpPr>
        <p:spPr>
          <a:xfrm>
            <a:off x="8159346" y="3559559"/>
            <a:ext cx="119466" cy="102988"/>
          </a:xfrm>
          <a:prstGeom prst="triangl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9" name="직선 연결선 138"/>
          <p:cNvCxnSpPr/>
          <p:nvPr/>
        </p:nvCxnSpPr>
        <p:spPr>
          <a:xfrm flipV="1">
            <a:off x="8173244" y="2529364"/>
            <a:ext cx="87314" cy="87313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이등변 삼각형 141"/>
          <p:cNvSpPr/>
          <p:nvPr/>
        </p:nvSpPr>
        <p:spPr>
          <a:xfrm flipV="1">
            <a:off x="4645991" y="3968935"/>
            <a:ext cx="119466" cy="102988"/>
          </a:xfrm>
          <a:prstGeom prst="triangl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1" name="직선 연결선 142"/>
          <p:cNvCxnSpPr/>
          <p:nvPr/>
        </p:nvCxnSpPr>
        <p:spPr>
          <a:xfrm flipH="1">
            <a:off x="4659889" y="5014805"/>
            <a:ext cx="87314" cy="87313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1690203" y="2568258"/>
            <a:ext cx="2412268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A. Text </a:t>
            </a: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706939" y="4368984"/>
            <a:ext cx="2412268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C. Text </a:t>
            </a: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593179" y="2568258"/>
            <a:ext cx="2412268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B. Text </a:t>
            </a: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901294" y="4778659"/>
            <a:ext cx="100420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350000" y="4778659"/>
            <a:ext cx="100420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065045" y="1538288"/>
            <a:ext cx="7280669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736850" y="5464806"/>
            <a:ext cx="36671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294</Words>
  <Application>Microsoft Office PowerPoint</Application>
  <PresentationFormat>On-screen Show (4:3)</PresentationFormat>
  <Paragraphs>66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9</cp:revision>
  <dcterms:created xsi:type="dcterms:W3CDTF">2014-02-28T09:23:05Z</dcterms:created>
  <dcterms:modified xsi:type="dcterms:W3CDTF">2014-04-03T00:05:39Z</dcterms:modified>
</cp:coreProperties>
</file>