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86" y="1686892"/>
            <a:ext cx="257883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5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5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05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05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4111" y="813842"/>
            <a:ext cx="2664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95051" y="2335981"/>
            <a:ext cx="900100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sz="1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200151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105</Words>
  <Application>Microsoft Office PowerPoint</Application>
  <PresentationFormat>On-screen Show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2014-04-24T19:35:40Z</dcterms:modified>
</cp:coreProperties>
</file>