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387" y="2124941"/>
            <a:ext cx="2857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0812" y="1006357"/>
            <a:ext cx="29523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46926" y="2923939"/>
            <a:ext cx="900100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sz="1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105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2014-04-24T19:39:30Z</dcterms:modified>
</cp:coreProperties>
</file>