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4196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54000">
                <a:srgbClr val="FFFFFF">
                  <a:alpha val="66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18361"/>
            <a:ext cx="67687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TITTLE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576" y="305594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80312" y="1635646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200151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106</Words>
  <Application>Microsoft Office PowerPoint</Application>
  <PresentationFormat>On-screen Show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10</cp:revision>
  <dcterms:created xsi:type="dcterms:W3CDTF">2014-04-01T16:27:38Z</dcterms:created>
  <dcterms:modified xsi:type="dcterms:W3CDTF">2014-04-13T08:29:07Z</dcterms:modified>
</cp:coreProperties>
</file>