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8448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54000">
                <a:srgbClr val="FFFFFF">
                  <a:alpha val="6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032991"/>
            <a:ext cx="83164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TITTLE OF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384919"/>
            <a:ext cx="8316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4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96336" y="2132856"/>
            <a:ext cx="1152128" cy="276999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106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2014-04-13T08:42:52Z</dcterms:modified>
</cp:coreProperties>
</file>