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9" y="433943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336383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44410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216"/>
            <a:ext cx="7668344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200151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2014-04-12T07:13:08Z</dcterms:modified>
</cp:coreProperties>
</file>