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자유형 38"/>
          <p:cNvSpPr/>
          <p:nvPr/>
        </p:nvSpPr>
        <p:spPr>
          <a:xfrm>
            <a:off x="2171728" y="2408828"/>
            <a:ext cx="2107995" cy="2107995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745744" tIns="629920" rIns="229616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0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reeform 22"/>
          <p:cNvSpPr>
            <a:spLocks/>
          </p:cNvSpPr>
          <p:nvPr/>
        </p:nvSpPr>
        <p:spPr bwMode="auto">
          <a:xfrm>
            <a:off x="2343896" y="2451162"/>
            <a:ext cx="1754885" cy="530884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23"/>
          <p:cNvSpPr>
            <a:spLocks noChangeArrowheads="1"/>
          </p:cNvSpPr>
          <p:nvPr/>
        </p:nvSpPr>
        <p:spPr bwMode="auto">
          <a:xfrm>
            <a:off x="2697505" y="2549415"/>
            <a:ext cx="276983" cy="27488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818514" y="4748233"/>
            <a:ext cx="4677487" cy="1561087"/>
          </a:xfrm>
          <a:prstGeom prst="ellipse">
            <a:avLst/>
          </a:prstGeom>
          <a:gradFill rotWithShape="1">
            <a:gsLst>
              <a:gs pos="0">
                <a:schemeClr val="tx1">
                  <a:alpha val="25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그룹 41"/>
          <p:cNvGrpSpPr/>
          <p:nvPr/>
        </p:nvGrpSpPr>
        <p:grpSpPr>
          <a:xfrm>
            <a:off x="6488104" y="2193283"/>
            <a:ext cx="1917868" cy="1090591"/>
            <a:chOff x="6958505" y="1493785"/>
            <a:chExt cx="2159000" cy="1227711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0" name="모서리가 둥근 직사각형 25"/>
            <p:cNvSpPr/>
            <p:nvPr/>
          </p:nvSpPr>
          <p:spPr>
            <a:xfrm>
              <a:off x="6967178" y="1493785"/>
              <a:ext cx="2070230" cy="1227711"/>
            </a:xfrm>
            <a:prstGeom prst="roundRect">
              <a:avLst>
                <a:gd name="adj" fmla="val 7000"/>
              </a:avLst>
            </a:prstGeom>
            <a:grpFill/>
            <a:ln>
              <a:noFill/>
            </a:ln>
            <a:effectLst/>
            <a:scene3d>
              <a:camera prst="obliqueBottomRight"/>
              <a:lightRig rig="balanced" dir="t"/>
            </a:scene3d>
            <a:sp3d prstMaterial="plastic">
              <a:bevelT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" name="그룹 46"/>
            <p:cNvGrpSpPr>
              <a:grpSpLocks/>
            </p:cNvGrpSpPr>
            <p:nvPr/>
          </p:nvGrpSpPr>
          <p:grpSpPr bwMode="auto">
            <a:xfrm>
              <a:off x="6958505" y="1629333"/>
              <a:ext cx="2159000" cy="982428"/>
              <a:chOff x="1411094" y="1711905"/>
              <a:chExt cx="2159799" cy="983748"/>
            </a:xfrm>
            <a:grpFill/>
          </p:grpSpPr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1411094" y="1711905"/>
                <a:ext cx="2070866" cy="38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kumimoji="0" lang="en-US" altLang="ko-KR" sz="1600" dirty="0">
                    <a:solidFill>
                      <a:schemeClr val="bg1"/>
                    </a:solidFill>
                    <a:latin typeface="Arial" pitchFamily="34" charset="0"/>
                    <a:ea typeface="맑은 고딕" pitchFamily="50" charset="-127"/>
                    <a:cs typeface="Arial" pitchFamily="34" charset="0"/>
                  </a:rPr>
                  <a:t>TEXT HERE!!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 bwMode="auto">
              <a:xfrm>
                <a:off x="1457149" y="2071163"/>
                <a:ext cx="2113744" cy="62449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4" name="그룹 43"/>
          <p:cNvGrpSpPr/>
          <p:nvPr/>
        </p:nvGrpSpPr>
        <p:grpSpPr>
          <a:xfrm>
            <a:off x="6479643" y="3478182"/>
            <a:ext cx="1919277" cy="1090591"/>
            <a:chOff x="6983413" y="3293985"/>
            <a:chExt cx="2160587" cy="1227711"/>
          </a:xfrm>
        </p:grpSpPr>
        <p:sp>
          <p:nvSpPr>
            <p:cNvPr id="15" name="모서리가 둥근 직사각형 29"/>
            <p:cNvSpPr/>
            <p:nvPr/>
          </p:nvSpPr>
          <p:spPr>
            <a:xfrm>
              <a:off x="7015938" y="3293985"/>
              <a:ext cx="2070230" cy="1227711"/>
            </a:xfrm>
            <a:prstGeom prst="roundRect">
              <a:avLst>
                <a:gd name="adj" fmla="val 7000"/>
              </a:avLst>
            </a:prstGeom>
            <a:gradFill>
              <a:gsLst>
                <a:gs pos="100000">
                  <a:schemeClr val="tx2">
                    <a:lumMod val="75000"/>
                  </a:schemeClr>
                </a:gs>
                <a:gs pos="80000">
                  <a:schemeClr val="tx2">
                    <a:lumMod val="75000"/>
                  </a:schemeClr>
                </a:gs>
                <a:gs pos="100000">
                  <a:srgbClr val="2A65AC"/>
                </a:gs>
              </a:gsLst>
              <a:lin ang="16200000" scaled="0"/>
            </a:gradFill>
            <a:ln>
              <a:noFill/>
            </a:ln>
            <a:effectLst/>
            <a:scene3d>
              <a:camera prst="obliqueBottomRight"/>
              <a:lightRig rig="balanced" dir="t"/>
            </a:scene3d>
            <a:sp3d prstMaterial="plastic">
              <a:bevelT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" name="그룹 49"/>
            <p:cNvGrpSpPr>
              <a:grpSpLocks/>
            </p:cNvGrpSpPr>
            <p:nvPr/>
          </p:nvGrpSpPr>
          <p:grpSpPr bwMode="auto">
            <a:xfrm>
              <a:off x="6983413" y="3429533"/>
              <a:ext cx="2160587" cy="982426"/>
              <a:chOff x="1411094" y="1711905"/>
              <a:chExt cx="2159799" cy="983746"/>
            </a:xfrm>
          </p:grpSpPr>
          <p:sp>
            <p:nvSpPr>
              <p:cNvPr id="17" name="TextBox 62"/>
              <p:cNvSpPr txBox="1">
                <a:spLocks noChangeArrowheads="1"/>
              </p:cNvSpPr>
              <p:nvPr/>
            </p:nvSpPr>
            <p:spPr bwMode="auto">
              <a:xfrm>
                <a:off x="1411094" y="1711905"/>
                <a:ext cx="2092733" cy="38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kumimoji="0" lang="en-US" altLang="ko-KR" sz="1600">
                    <a:solidFill>
                      <a:schemeClr val="bg1"/>
                    </a:solidFill>
                    <a:latin typeface="Arial" pitchFamily="34" charset="0"/>
                    <a:ea typeface="맑은 고딕" pitchFamily="50" charset="-127"/>
                    <a:cs typeface="Arial" pitchFamily="34" charset="0"/>
                  </a:rPr>
                  <a:t>TEXT HERE!!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 bwMode="auto">
              <a:xfrm>
                <a:off x="1457114" y="2071161"/>
                <a:ext cx="2113779" cy="62449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9" name="그룹 40"/>
          <p:cNvGrpSpPr/>
          <p:nvPr/>
        </p:nvGrpSpPr>
        <p:grpSpPr>
          <a:xfrm>
            <a:off x="6455486" y="4763080"/>
            <a:ext cx="1917868" cy="1090591"/>
            <a:chOff x="6958505" y="4824155"/>
            <a:chExt cx="2159000" cy="1227711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20" name="모서리가 둥근 직사각형 33"/>
            <p:cNvSpPr/>
            <p:nvPr/>
          </p:nvSpPr>
          <p:spPr>
            <a:xfrm>
              <a:off x="7013295" y="4824155"/>
              <a:ext cx="2070230" cy="1227711"/>
            </a:xfrm>
            <a:prstGeom prst="roundRect">
              <a:avLst>
                <a:gd name="adj" fmla="val 7000"/>
              </a:avLst>
            </a:prstGeom>
            <a:grpFill/>
            <a:ln>
              <a:noFill/>
            </a:ln>
            <a:effectLst/>
            <a:scene3d>
              <a:camera prst="obliqueBottomRight"/>
              <a:lightRig rig="balanced" dir="t"/>
            </a:scene3d>
            <a:sp3d prstMaterial="plastic">
              <a:bevelT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" name="그룹 53"/>
            <p:cNvGrpSpPr>
              <a:grpSpLocks/>
            </p:cNvGrpSpPr>
            <p:nvPr/>
          </p:nvGrpSpPr>
          <p:grpSpPr bwMode="auto">
            <a:xfrm>
              <a:off x="6958505" y="4959703"/>
              <a:ext cx="2159000" cy="982426"/>
              <a:chOff x="1411094" y="1711905"/>
              <a:chExt cx="2159799" cy="983746"/>
            </a:xfrm>
            <a:grpFill/>
          </p:grpSpPr>
          <p:sp>
            <p:nvSpPr>
              <p:cNvPr id="22" name="TextBox 62"/>
              <p:cNvSpPr txBox="1">
                <a:spLocks noChangeArrowheads="1"/>
              </p:cNvSpPr>
              <p:nvPr/>
            </p:nvSpPr>
            <p:spPr bwMode="auto">
              <a:xfrm>
                <a:off x="1411094" y="1711905"/>
                <a:ext cx="2115333" cy="38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kumimoji="0" lang="en-US" altLang="ko-KR" sz="1600" dirty="0">
                    <a:solidFill>
                      <a:schemeClr val="bg1"/>
                    </a:solidFill>
                    <a:latin typeface="Arial" pitchFamily="34" charset="0"/>
                    <a:ea typeface="맑은 고딕" pitchFamily="50" charset="-127"/>
                    <a:cs typeface="Arial" pitchFamily="34" charset="0"/>
                  </a:rPr>
                  <a:t>TEXT HERE!!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 bwMode="auto">
              <a:xfrm>
                <a:off x="1457148" y="2071161"/>
                <a:ext cx="2113745" cy="62449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here </a:t>
                </a: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4" name="자유형 9"/>
          <p:cNvSpPr/>
          <p:nvPr/>
        </p:nvSpPr>
        <p:spPr>
          <a:xfrm>
            <a:off x="2748350" y="3388964"/>
            <a:ext cx="2107995" cy="2107995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745744" tIns="629920" rIns="229616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0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자유형 10"/>
          <p:cNvSpPr/>
          <p:nvPr/>
        </p:nvSpPr>
        <p:spPr>
          <a:xfrm>
            <a:off x="1618084" y="3388964"/>
            <a:ext cx="2107995" cy="2107995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spcFirstLastPara="0" vert="horz" wrap="square" lIns="229617" tIns="629920" rIns="745743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0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Freeform 14"/>
          <p:cNvSpPr>
            <a:spLocks/>
          </p:cNvSpPr>
          <p:nvPr/>
        </p:nvSpPr>
        <p:spPr bwMode="auto">
          <a:xfrm>
            <a:off x="2727260" y="4468383"/>
            <a:ext cx="1010054" cy="854144"/>
          </a:xfrm>
          <a:custGeom>
            <a:avLst/>
            <a:gdLst/>
            <a:ahLst/>
            <a:cxnLst>
              <a:cxn ang="0">
                <a:pos x="537" y="143"/>
              </a:cxn>
              <a:cxn ang="0">
                <a:pos x="464" y="141"/>
              </a:cxn>
              <a:cxn ang="0">
                <a:pos x="393" y="133"/>
              </a:cxn>
              <a:cxn ang="0">
                <a:pos x="323" y="122"/>
              </a:cxn>
              <a:cxn ang="0">
                <a:pos x="255" y="106"/>
              </a:cxn>
              <a:cxn ang="0">
                <a:pos x="188" y="85"/>
              </a:cxn>
              <a:cxn ang="0">
                <a:pos x="123" y="61"/>
              </a:cxn>
              <a:cxn ang="0">
                <a:pos x="61" y="32"/>
              </a:cxn>
              <a:cxn ang="0">
                <a:pos x="1" y="0"/>
              </a:cxn>
              <a:cxn ang="0">
                <a:pos x="0" y="9"/>
              </a:cxn>
              <a:cxn ang="0">
                <a:pos x="1" y="46"/>
              </a:cxn>
              <a:cxn ang="0">
                <a:pos x="6" y="120"/>
              </a:cxn>
              <a:cxn ang="0">
                <a:pos x="16" y="191"/>
              </a:cxn>
              <a:cxn ang="0">
                <a:pos x="31" y="261"/>
              </a:cxn>
              <a:cxn ang="0">
                <a:pos x="49" y="329"/>
              </a:cxn>
              <a:cxn ang="0">
                <a:pos x="73" y="397"/>
              </a:cxn>
              <a:cxn ang="0">
                <a:pos x="100" y="461"/>
              </a:cxn>
              <a:cxn ang="0">
                <a:pos x="132" y="523"/>
              </a:cxn>
              <a:cxn ang="0">
                <a:pos x="166" y="583"/>
              </a:cxn>
              <a:cxn ang="0">
                <a:pos x="205" y="640"/>
              </a:cxn>
              <a:cxn ang="0">
                <a:pos x="248" y="695"/>
              </a:cxn>
              <a:cxn ang="0">
                <a:pos x="294" y="746"/>
              </a:cxn>
              <a:cxn ang="0">
                <a:pos x="343" y="795"/>
              </a:cxn>
              <a:cxn ang="0">
                <a:pos x="395" y="840"/>
              </a:cxn>
              <a:cxn ang="0">
                <a:pos x="450" y="882"/>
              </a:cxn>
              <a:cxn ang="0">
                <a:pos x="508" y="920"/>
              </a:cxn>
              <a:cxn ang="0">
                <a:pos x="537" y="938"/>
              </a:cxn>
              <a:cxn ang="0">
                <a:pos x="596" y="902"/>
              </a:cxn>
              <a:cxn ang="0">
                <a:pos x="652" y="861"/>
              </a:cxn>
              <a:cxn ang="0">
                <a:pos x="705" y="818"/>
              </a:cxn>
              <a:cxn ang="0">
                <a:pos x="756" y="770"/>
              </a:cxn>
              <a:cxn ang="0">
                <a:pos x="803" y="721"/>
              </a:cxn>
              <a:cxn ang="0">
                <a:pos x="848" y="667"/>
              </a:cxn>
              <a:cxn ang="0">
                <a:pos x="889" y="611"/>
              </a:cxn>
              <a:cxn ang="0">
                <a:pos x="926" y="553"/>
              </a:cxn>
              <a:cxn ang="0">
                <a:pos x="959" y="492"/>
              </a:cxn>
              <a:cxn ang="0">
                <a:pos x="989" y="428"/>
              </a:cxn>
              <a:cxn ang="0">
                <a:pos x="1014" y="363"/>
              </a:cxn>
              <a:cxn ang="0">
                <a:pos x="1035" y="295"/>
              </a:cxn>
              <a:cxn ang="0">
                <a:pos x="1052" y="226"/>
              </a:cxn>
              <a:cxn ang="0">
                <a:pos x="1063" y="155"/>
              </a:cxn>
              <a:cxn ang="0">
                <a:pos x="1071" y="83"/>
              </a:cxn>
              <a:cxn ang="0">
                <a:pos x="1074" y="9"/>
              </a:cxn>
              <a:cxn ang="0">
                <a:pos x="1073" y="0"/>
              </a:cxn>
              <a:cxn ang="0">
                <a:pos x="1043" y="16"/>
              </a:cxn>
              <a:cxn ang="0">
                <a:pos x="982" y="47"/>
              </a:cxn>
              <a:cxn ang="0">
                <a:pos x="918" y="73"/>
              </a:cxn>
              <a:cxn ang="0">
                <a:pos x="853" y="95"/>
              </a:cxn>
              <a:cxn ang="0">
                <a:pos x="786" y="114"/>
              </a:cxn>
              <a:cxn ang="0">
                <a:pos x="716" y="128"/>
              </a:cxn>
              <a:cxn ang="0">
                <a:pos x="645" y="138"/>
              </a:cxn>
              <a:cxn ang="0">
                <a:pos x="574" y="143"/>
              </a:cxn>
              <a:cxn ang="0">
                <a:pos x="537" y="143"/>
              </a:cxn>
            </a:cxnLst>
            <a:rect l="0" t="0" r="r" b="b"/>
            <a:pathLst>
              <a:path w="1074" h="938">
                <a:moveTo>
                  <a:pt x="537" y="143"/>
                </a:moveTo>
                <a:lnTo>
                  <a:pt x="537" y="143"/>
                </a:lnTo>
                <a:lnTo>
                  <a:pt x="500" y="143"/>
                </a:lnTo>
                <a:lnTo>
                  <a:pt x="464" y="141"/>
                </a:lnTo>
                <a:lnTo>
                  <a:pt x="429" y="138"/>
                </a:lnTo>
                <a:lnTo>
                  <a:pt x="393" y="133"/>
                </a:lnTo>
                <a:lnTo>
                  <a:pt x="358" y="128"/>
                </a:lnTo>
                <a:lnTo>
                  <a:pt x="323" y="122"/>
                </a:lnTo>
                <a:lnTo>
                  <a:pt x="288" y="114"/>
                </a:lnTo>
                <a:lnTo>
                  <a:pt x="255" y="106"/>
                </a:lnTo>
                <a:lnTo>
                  <a:pt x="221" y="95"/>
                </a:lnTo>
                <a:lnTo>
                  <a:pt x="188" y="85"/>
                </a:lnTo>
                <a:lnTo>
                  <a:pt x="156" y="73"/>
                </a:lnTo>
                <a:lnTo>
                  <a:pt x="123" y="61"/>
                </a:lnTo>
                <a:lnTo>
                  <a:pt x="92" y="47"/>
                </a:lnTo>
                <a:lnTo>
                  <a:pt x="61" y="32"/>
                </a:lnTo>
                <a:lnTo>
                  <a:pt x="31" y="16"/>
                </a:lnTo>
                <a:lnTo>
                  <a:pt x="1" y="0"/>
                </a:lnTo>
                <a:lnTo>
                  <a:pt x="1" y="0"/>
                </a:lnTo>
                <a:lnTo>
                  <a:pt x="0" y="9"/>
                </a:lnTo>
                <a:lnTo>
                  <a:pt x="0" y="9"/>
                </a:lnTo>
                <a:lnTo>
                  <a:pt x="1" y="46"/>
                </a:lnTo>
                <a:lnTo>
                  <a:pt x="3" y="83"/>
                </a:lnTo>
                <a:lnTo>
                  <a:pt x="6" y="120"/>
                </a:lnTo>
                <a:lnTo>
                  <a:pt x="11" y="155"/>
                </a:lnTo>
                <a:lnTo>
                  <a:pt x="16" y="191"/>
                </a:lnTo>
                <a:lnTo>
                  <a:pt x="22" y="226"/>
                </a:lnTo>
                <a:lnTo>
                  <a:pt x="31" y="261"/>
                </a:lnTo>
                <a:lnTo>
                  <a:pt x="39" y="295"/>
                </a:lnTo>
                <a:lnTo>
                  <a:pt x="49" y="329"/>
                </a:lnTo>
                <a:lnTo>
                  <a:pt x="60" y="363"/>
                </a:lnTo>
                <a:lnTo>
                  <a:pt x="73" y="397"/>
                </a:lnTo>
                <a:lnTo>
                  <a:pt x="85" y="428"/>
                </a:lnTo>
                <a:lnTo>
                  <a:pt x="100" y="461"/>
                </a:lnTo>
                <a:lnTo>
                  <a:pt x="115" y="492"/>
                </a:lnTo>
                <a:lnTo>
                  <a:pt x="132" y="523"/>
                </a:lnTo>
                <a:lnTo>
                  <a:pt x="148" y="553"/>
                </a:lnTo>
                <a:lnTo>
                  <a:pt x="166" y="583"/>
                </a:lnTo>
                <a:lnTo>
                  <a:pt x="185" y="611"/>
                </a:lnTo>
                <a:lnTo>
                  <a:pt x="205" y="640"/>
                </a:lnTo>
                <a:lnTo>
                  <a:pt x="226" y="667"/>
                </a:lnTo>
                <a:lnTo>
                  <a:pt x="248" y="695"/>
                </a:lnTo>
                <a:lnTo>
                  <a:pt x="271" y="721"/>
                </a:lnTo>
                <a:lnTo>
                  <a:pt x="294" y="746"/>
                </a:lnTo>
                <a:lnTo>
                  <a:pt x="318" y="770"/>
                </a:lnTo>
                <a:lnTo>
                  <a:pt x="343" y="795"/>
                </a:lnTo>
                <a:lnTo>
                  <a:pt x="369" y="818"/>
                </a:lnTo>
                <a:lnTo>
                  <a:pt x="395" y="840"/>
                </a:lnTo>
                <a:lnTo>
                  <a:pt x="422" y="861"/>
                </a:lnTo>
                <a:lnTo>
                  <a:pt x="450" y="882"/>
                </a:lnTo>
                <a:lnTo>
                  <a:pt x="478" y="902"/>
                </a:lnTo>
                <a:lnTo>
                  <a:pt x="508" y="920"/>
                </a:lnTo>
                <a:lnTo>
                  <a:pt x="537" y="938"/>
                </a:lnTo>
                <a:lnTo>
                  <a:pt x="537" y="938"/>
                </a:lnTo>
                <a:lnTo>
                  <a:pt x="566" y="920"/>
                </a:lnTo>
                <a:lnTo>
                  <a:pt x="596" y="902"/>
                </a:lnTo>
                <a:lnTo>
                  <a:pt x="624" y="882"/>
                </a:lnTo>
                <a:lnTo>
                  <a:pt x="652" y="861"/>
                </a:lnTo>
                <a:lnTo>
                  <a:pt x="679" y="840"/>
                </a:lnTo>
                <a:lnTo>
                  <a:pt x="705" y="818"/>
                </a:lnTo>
                <a:lnTo>
                  <a:pt x="731" y="795"/>
                </a:lnTo>
                <a:lnTo>
                  <a:pt x="756" y="770"/>
                </a:lnTo>
                <a:lnTo>
                  <a:pt x="780" y="746"/>
                </a:lnTo>
                <a:lnTo>
                  <a:pt x="803" y="721"/>
                </a:lnTo>
                <a:lnTo>
                  <a:pt x="827" y="695"/>
                </a:lnTo>
                <a:lnTo>
                  <a:pt x="848" y="667"/>
                </a:lnTo>
                <a:lnTo>
                  <a:pt x="869" y="640"/>
                </a:lnTo>
                <a:lnTo>
                  <a:pt x="889" y="611"/>
                </a:lnTo>
                <a:lnTo>
                  <a:pt x="908" y="583"/>
                </a:lnTo>
                <a:lnTo>
                  <a:pt x="926" y="553"/>
                </a:lnTo>
                <a:lnTo>
                  <a:pt x="942" y="523"/>
                </a:lnTo>
                <a:lnTo>
                  <a:pt x="959" y="492"/>
                </a:lnTo>
                <a:lnTo>
                  <a:pt x="974" y="461"/>
                </a:lnTo>
                <a:lnTo>
                  <a:pt x="989" y="428"/>
                </a:lnTo>
                <a:lnTo>
                  <a:pt x="1001" y="397"/>
                </a:lnTo>
                <a:lnTo>
                  <a:pt x="1014" y="363"/>
                </a:lnTo>
                <a:lnTo>
                  <a:pt x="1025" y="329"/>
                </a:lnTo>
                <a:lnTo>
                  <a:pt x="1035" y="295"/>
                </a:lnTo>
                <a:lnTo>
                  <a:pt x="1043" y="261"/>
                </a:lnTo>
                <a:lnTo>
                  <a:pt x="1052" y="226"/>
                </a:lnTo>
                <a:lnTo>
                  <a:pt x="1058" y="191"/>
                </a:lnTo>
                <a:lnTo>
                  <a:pt x="1063" y="155"/>
                </a:lnTo>
                <a:lnTo>
                  <a:pt x="1068" y="120"/>
                </a:lnTo>
                <a:lnTo>
                  <a:pt x="1071" y="83"/>
                </a:lnTo>
                <a:lnTo>
                  <a:pt x="1073" y="46"/>
                </a:lnTo>
                <a:lnTo>
                  <a:pt x="1074" y="9"/>
                </a:lnTo>
                <a:lnTo>
                  <a:pt x="1074" y="9"/>
                </a:lnTo>
                <a:lnTo>
                  <a:pt x="1073" y="0"/>
                </a:lnTo>
                <a:lnTo>
                  <a:pt x="1073" y="0"/>
                </a:lnTo>
                <a:lnTo>
                  <a:pt x="1043" y="16"/>
                </a:lnTo>
                <a:lnTo>
                  <a:pt x="1013" y="32"/>
                </a:lnTo>
                <a:lnTo>
                  <a:pt x="982" y="47"/>
                </a:lnTo>
                <a:lnTo>
                  <a:pt x="951" y="61"/>
                </a:lnTo>
                <a:lnTo>
                  <a:pt x="918" y="73"/>
                </a:lnTo>
                <a:lnTo>
                  <a:pt x="886" y="85"/>
                </a:lnTo>
                <a:lnTo>
                  <a:pt x="853" y="95"/>
                </a:lnTo>
                <a:lnTo>
                  <a:pt x="819" y="106"/>
                </a:lnTo>
                <a:lnTo>
                  <a:pt x="786" y="114"/>
                </a:lnTo>
                <a:lnTo>
                  <a:pt x="751" y="122"/>
                </a:lnTo>
                <a:lnTo>
                  <a:pt x="716" y="128"/>
                </a:lnTo>
                <a:lnTo>
                  <a:pt x="681" y="133"/>
                </a:lnTo>
                <a:lnTo>
                  <a:pt x="645" y="138"/>
                </a:lnTo>
                <a:lnTo>
                  <a:pt x="610" y="141"/>
                </a:lnTo>
                <a:lnTo>
                  <a:pt x="574" y="143"/>
                </a:lnTo>
                <a:lnTo>
                  <a:pt x="537" y="143"/>
                </a:lnTo>
                <a:lnTo>
                  <a:pt x="537" y="14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reeform 15"/>
          <p:cNvSpPr>
            <a:spLocks/>
          </p:cNvSpPr>
          <p:nvPr/>
        </p:nvSpPr>
        <p:spPr bwMode="auto">
          <a:xfrm>
            <a:off x="2729021" y="3571386"/>
            <a:ext cx="1010579" cy="1014606"/>
          </a:xfrm>
          <a:custGeom>
            <a:avLst/>
            <a:gdLst/>
            <a:ahLst/>
            <a:cxnLst>
              <a:cxn ang="0">
                <a:pos x="536" y="0"/>
              </a:cxn>
              <a:cxn ang="0">
                <a:pos x="478" y="37"/>
              </a:cxn>
              <a:cxn ang="0">
                <a:pos x="422" y="77"/>
              </a:cxn>
              <a:cxn ang="0">
                <a:pos x="369" y="120"/>
              </a:cxn>
              <a:cxn ang="0">
                <a:pos x="318" y="167"/>
              </a:cxn>
              <a:cxn ang="0">
                <a:pos x="272" y="216"/>
              </a:cxn>
              <a:cxn ang="0">
                <a:pos x="227" y="269"/>
              </a:cxn>
              <a:cxn ang="0">
                <a:pos x="186" y="325"/>
              </a:cxn>
              <a:cxn ang="0">
                <a:pos x="150" y="383"/>
              </a:cxn>
              <a:cxn ang="0">
                <a:pos x="117" y="443"/>
              </a:cxn>
              <a:cxn ang="0">
                <a:pos x="87" y="505"/>
              </a:cxn>
              <a:cxn ang="0">
                <a:pos x="61" y="570"/>
              </a:cxn>
              <a:cxn ang="0">
                <a:pos x="40" y="636"/>
              </a:cxn>
              <a:cxn ang="0">
                <a:pos x="23" y="706"/>
              </a:cxn>
              <a:cxn ang="0">
                <a:pos x="11" y="775"/>
              </a:cxn>
              <a:cxn ang="0">
                <a:pos x="3" y="847"/>
              </a:cxn>
              <a:cxn ang="0">
                <a:pos x="0" y="921"/>
              </a:cxn>
              <a:cxn ang="0">
                <a:pos x="30" y="937"/>
              </a:cxn>
              <a:cxn ang="0">
                <a:pos x="91" y="968"/>
              </a:cxn>
              <a:cxn ang="0">
                <a:pos x="155" y="994"/>
              </a:cxn>
              <a:cxn ang="0">
                <a:pos x="220" y="1016"/>
              </a:cxn>
              <a:cxn ang="0">
                <a:pos x="287" y="1035"/>
              </a:cxn>
              <a:cxn ang="0">
                <a:pos x="357" y="1049"/>
              </a:cxn>
              <a:cxn ang="0">
                <a:pos x="428" y="1059"/>
              </a:cxn>
              <a:cxn ang="0">
                <a:pos x="499" y="1064"/>
              </a:cxn>
              <a:cxn ang="0">
                <a:pos x="536" y="1064"/>
              </a:cxn>
              <a:cxn ang="0">
                <a:pos x="609" y="1062"/>
              </a:cxn>
              <a:cxn ang="0">
                <a:pos x="680" y="1054"/>
              </a:cxn>
              <a:cxn ang="0">
                <a:pos x="750" y="1043"/>
              </a:cxn>
              <a:cxn ang="0">
                <a:pos x="818" y="1027"/>
              </a:cxn>
              <a:cxn ang="0">
                <a:pos x="885" y="1006"/>
              </a:cxn>
              <a:cxn ang="0">
                <a:pos x="950" y="982"/>
              </a:cxn>
              <a:cxn ang="0">
                <a:pos x="1012" y="953"/>
              </a:cxn>
              <a:cxn ang="0">
                <a:pos x="1072" y="921"/>
              </a:cxn>
              <a:cxn ang="0">
                <a:pos x="1071" y="884"/>
              </a:cxn>
              <a:cxn ang="0">
                <a:pos x="1066" y="811"/>
              </a:cxn>
              <a:cxn ang="0">
                <a:pos x="1056" y="741"/>
              </a:cxn>
              <a:cxn ang="0">
                <a:pos x="1040" y="671"/>
              </a:cxn>
              <a:cxn ang="0">
                <a:pos x="1021" y="603"/>
              </a:cxn>
              <a:cxn ang="0">
                <a:pos x="998" y="537"/>
              </a:cxn>
              <a:cxn ang="0">
                <a:pos x="971" y="473"/>
              </a:cxn>
              <a:cxn ang="0">
                <a:pos x="939" y="412"/>
              </a:cxn>
              <a:cxn ang="0">
                <a:pos x="905" y="353"/>
              </a:cxn>
              <a:cxn ang="0">
                <a:pos x="866" y="296"/>
              </a:cxn>
              <a:cxn ang="0">
                <a:pos x="823" y="243"/>
              </a:cxn>
              <a:cxn ang="0">
                <a:pos x="777" y="191"/>
              </a:cxn>
              <a:cxn ang="0">
                <a:pos x="729" y="144"/>
              </a:cxn>
              <a:cxn ang="0">
                <a:pos x="677" y="98"/>
              </a:cxn>
              <a:cxn ang="0">
                <a:pos x="622" y="56"/>
              </a:cxn>
              <a:cxn ang="0">
                <a:pos x="565" y="18"/>
              </a:cxn>
              <a:cxn ang="0">
                <a:pos x="536" y="0"/>
              </a:cxn>
            </a:cxnLst>
            <a:rect l="0" t="0" r="r" b="b"/>
            <a:pathLst>
              <a:path w="1072" h="1064">
                <a:moveTo>
                  <a:pt x="536" y="0"/>
                </a:moveTo>
                <a:lnTo>
                  <a:pt x="536" y="0"/>
                </a:lnTo>
                <a:lnTo>
                  <a:pt x="507" y="18"/>
                </a:lnTo>
                <a:lnTo>
                  <a:pt x="478" y="37"/>
                </a:lnTo>
                <a:lnTo>
                  <a:pt x="450" y="56"/>
                </a:lnTo>
                <a:lnTo>
                  <a:pt x="422" y="77"/>
                </a:lnTo>
                <a:lnTo>
                  <a:pt x="395" y="98"/>
                </a:lnTo>
                <a:lnTo>
                  <a:pt x="369" y="120"/>
                </a:lnTo>
                <a:lnTo>
                  <a:pt x="343" y="144"/>
                </a:lnTo>
                <a:lnTo>
                  <a:pt x="318" y="167"/>
                </a:lnTo>
                <a:lnTo>
                  <a:pt x="295" y="191"/>
                </a:lnTo>
                <a:lnTo>
                  <a:pt x="272" y="216"/>
                </a:lnTo>
                <a:lnTo>
                  <a:pt x="249" y="243"/>
                </a:lnTo>
                <a:lnTo>
                  <a:pt x="227" y="269"/>
                </a:lnTo>
                <a:lnTo>
                  <a:pt x="206" y="296"/>
                </a:lnTo>
                <a:lnTo>
                  <a:pt x="186" y="325"/>
                </a:lnTo>
                <a:lnTo>
                  <a:pt x="167" y="353"/>
                </a:lnTo>
                <a:lnTo>
                  <a:pt x="150" y="383"/>
                </a:lnTo>
                <a:lnTo>
                  <a:pt x="133" y="412"/>
                </a:lnTo>
                <a:lnTo>
                  <a:pt x="117" y="443"/>
                </a:lnTo>
                <a:lnTo>
                  <a:pt x="101" y="473"/>
                </a:lnTo>
                <a:lnTo>
                  <a:pt x="87" y="505"/>
                </a:lnTo>
                <a:lnTo>
                  <a:pt x="74" y="537"/>
                </a:lnTo>
                <a:lnTo>
                  <a:pt x="61" y="570"/>
                </a:lnTo>
                <a:lnTo>
                  <a:pt x="51" y="603"/>
                </a:lnTo>
                <a:lnTo>
                  <a:pt x="40" y="636"/>
                </a:lnTo>
                <a:lnTo>
                  <a:pt x="32" y="671"/>
                </a:lnTo>
                <a:lnTo>
                  <a:pt x="23" y="706"/>
                </a:lnTo>
                <a:lnTo>
                  <a:pt x="17" y="741"/>
                </a:lnTo>
                <a:lnTo>
                  <a:pt x="11" y="775"/>
                </a:lnTo>
                <a:lnTo>
                  <a:pt x="6" y="811"/>
                </a:lnTo>
                <a:lnTo>
                  <a:pt x="3" y="847"/>
                </a:lnTo>
                <a:lnTo>
                  <a:pt x="1" y="884"/>
                </a:lnTo>
                <a:lnTo>
                  <a:pt x="0" y="921"/>
                </a:lnTo>
                <a:lnTo>
                  <a:pt x="0" y="921"/>
                </a:lnTo>
                <a:lnTo>
                  <a:pt x="30" y="937"/>
                </a:lnTo>
                <a:lnTo>
                  <a:pt x="60" y="953"/>
                </a:lnTo>
                <a:lnTo>
                  <a:pt x="91" y="968"/>
                </a:lnTo>
                <a:lnTo>
                  <a:pt x="122" y="982"/>
                </a:lnTo>
                <a:lnTo>
                  <a:pt x="155" y="994"/>
                </a:lnTo>
                <a:lnTo>
                  <a:pt x="187" y="1006"/>
                </a:lnTo>
                <a:lnTo>
                  <a:pt x="220" y="1016"/>
                </a:lnTo>
                <a:lnTo>
                  <a:pt x="254" y="1027"/>
                </a:lnTo>
                <a:lnTo>
                  <a:pt x="287" y="1035"/>
                </a:lnTo>
                <a:lnTo>
                  <a:pt x="322" y="1043"/>
                </a:lnTo>
                <a:lnTo>
                  <a:pt x="357" y="1049"/>
                </a:lnTo>
                <a:lnTo>
                  <a:pt x="392" y="1054"/>
                </a:lnTo>
                <a:lnTo>
                  <a:pt x="428" y="1059"/>
                </a:lnTo>
                <a:lnTo>
                  <a:pt x="463" y="1062"/>
                </a:lnTo>
                <a:lnTo>
                  <a:pt x="499" y="1064"/>
                </a:lnTo>
                <a:lnTo>
                  <a:pt x="536" y="1064"/>
                </a:lnTo>
                <a:lnTo>
                  <a:pt x="536" y="1064"/>
                </a:lnTo>
                <a:lnTo>
                  <a:pt x="573" y="1064"/>
                </a:lnTo>
                <a:lnTo>
                  <a:pt x="609" y="1062"/>
                </a:lnTo>
                <a:lnTo>
                  <a:pt x="644" y="1059"/>
                </a:lnTo>
                <a:lnTo>
                  <a:pt x="680" y="1054"/>
                </a:lnTo>
                <a:lnTo>
                  <a:pt x="715" y="1049"/>
                </a:lnTo>
                <a:lnTo>
                  <a:pt x="750" y="1043"/>
                </a:lnTo>
                <a:lnTo>
                  <a:pt x="785" y="1035"/>
                </a:lnTo>
                <a:lnTo>
                  <a:pt x="818" y="1027"/>
                </a:lnTo>
                <a:lnTo>
                  <a:pt x="852" y="1016"/>
                </a:lnTo>
                <a:lnTo>
                  <a:pt x="885" y="1006"/>
                </a:lnTo>
                <a:lnTo>
                  <a:pt x="917" y="994"/>
                </a:lnTo>
                <a:lnTo>
                  <a:pt x="950" y="982"/>
                </a:lnTo>
                <a:lnTo>
                  <a:pt x="981" y="968"/>
                </a:lnTo>
                <a:lnTo>
                  <a:pt x="1012" y="953"/>
                </a:lnTo>
                <a:lnTo>
                  <a:pt x="1042" y="937"/>
                </a:lnTo>
                <a:lnTo>
                  <a:pt x="1072" y="921"/>
                </a:lnTo>
                <a:lnTo>
                  <a:pt x="1072" y="921"/>
                </a:lnTo>
                <a:lnTo>
                  <a:pt x="1071" y="884"/>
                </a:lnTo>
                <a:lnTo>
                  <a:pt x="1069" y="847"/>
                </a:lnTo>
                <a:lnTo>
                  <a:pt x="1066" y="811"/>
                </a:lnTo>
                <a:lnTo>
                  <a:pt x="1061" y="775"/>
                </a:lnTo>
                <a:lnTo>
                  <a:pt x="1056" y="741"/>
                </a:lnTo>
                <a:lnTo>
                  <a:pt x="1049" y="706"/>
                </a:lnTo>
                <a:lnTo>
                  <a:pt x="1040" y="671"/>
                </a:lnTo>
                <a:lnTo>
                  <a:pt x="1032" y="636"/>
                </a:lnTo>
                <a:lnTo>
                  <a:pt x="1021" y="603"/>
                </a:lnTo>
                <a:lnTo>
                  <a:pt x="1011" y="570"/>
                </a:lnTo>
                <a:lnTo>
                  <a:pt x="998" y="537"/>
                </a:lnTo>
                <a:lnTo>
                  <a:pt x="985" y="505"/>
                </a:lnTo>
                <a:lnTo>
                  <a:pt x="971" y="473"/>
                </a:lnTo>
                <a:lnTo>
                  <a:pt x="955" y="443"/>
                </a:lnTo>
                <a:lnTo>
                  <a:pt x="939" y="412"/>
                </a:lnTo>
                <a:lnTo>
                  <a:pt x="922" y="383"/>
                </a:lnTo>
                <a:lnTo>
                  <a:pt x="905" y="353"/>
                </a:lnTo>
                <a:lnTo>
                  <a:pt x="886" y="325"/>
                </a:lnTo>
                <a:lnTo>
                  <a:pt x="866" y="296"/>
                </a:lnTo>
                <a:lnTo>
                  <a:pt x="845" y="269"/>
                </a:lnTo>
                <a:lnTo>
                  <a:pt x="823" y="243"/>
                </a:lnTo>
                <a:lnTo>
                  <a:pt x="800" y="216"/>
                </a:lnTo>
                <a:lnTo>
                  <a:pt x="777" y="191"/>
                </a:lnTo>
                <a:lnTo>
                  <a:pt x="754" y="167"/>
                </a:lnTo>
                <a:lnTo>
                  <a:pt x="729" y="144"/>
                </a:lnTo>
                <a:lnTo>
                  <a:pt x="703" y="120"/>
                </a:lnTo>
                <a:lnTo>
                  <a:pt x="677" y="98"/>
                </a:lnTo>
                <a:lnTo>
                  <a:pt x="650" y="77"/>
                </a:lnTo>
                <a:lnTo>
                  <a:pt x="622" y="56"/>
                </a:lnTo>
                <a:lnTo>
                  <a:pt x="594" y="37"/>
                </a:lnTo>
                <a:lnTo>
                  <a:pt x="565" y="18"/>
                </a:lnTo>
                <a:lnTo>
                  <a:pt x="536" y="0"/>
                </a:lnTo>
                <a:lnTo>
                  <a:pt x="536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75000"/>
                </a:schemeClr>
              </a:gs>
              <a:gs pos="80000">
                <a:schemeClr val="tx2">
                  <a:lumMod val="75000"/>
                </a:schemeClr>
              </a:gs>
              <a:gs pos="100000">
                <a:srgbClr val="2A65AC"/>
              </a:gs>
            </a:gsLst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reeform 16"/>
          <p:cNvSpPr>
            <a:spLocks/>
          </p:cNvSpPr>
          <p:nvPr/>
        </p:nvSpPr>
        <p:spPr bwMode="auto">
          <a:xfrm>
            <a:off x="2194706" y="3428302"/>
            <a:ext cx="1036375" cy="1015798"/>
          </a:xfrm>
          <a:custGeom>
            <a:avLst/>
            <a:gdLst/>
            <a:ahLst/>
            <a:cxnLst>
              <a:cxn ang="0">
                <a:pos x="1073" y="143"/>
              </a:cxn>
              <a:cxn ang="0">
                <a:pos x="1013" y="112"/>
              </a:cxn>
              <a:cxn ang="0">
                <a:pos x="950" y="82"/>
              </a:cxn>
              <a:cxn ang="0">
                <a:pos x="886" y="58"/>
              </a:cxn>
              <a:cxn ang="0">
                <a:pos x="819" y="38"/>
              </a:cxn>
              <a:cxn ang="0">
                <a:pos x="751" y="21"/>
              </a:cxn>
              <a:cxn ang="0">
                <a:pos x="680" y="10"/>
              </a:cxn>
              <a:cxn ang="0">
                <a:pos x="609" y="2"/>
              </a:cxn>
              <a:cxn ang="0">
                <a:pos x="536" y="0"/>
              </a:cxn>
              <a:cxn ang="0">
                <a:pos x="500" y="0"/>
              </a:cxn>
              <a:cxn ang="0">
                <a:pos x="428" y="5"/>
              </a:cxn>
              <a:cxn ang="0">
                <a:pos x="357" y="15"/>
              </a:cxn>
              <a:cxn ang="0">
                <a:pos x="289" y="29"/>
              </a:cxn>
              <a:cxn ang="0">
                <a:pos x="221" y="48"/>
              </a:cxn>
              <a:cxn ang="0">
                <a:pos x="155" y="70"/>
              </a:cxn>
              <a:cxn ang="0">
                <a:pos x="92" y="96"/>
              </a:cxn>
              <a:cxn ang="0">
                <a:pos x="30" y="127"/>
              </a:cxn>
              <a:cxn ang="0">
                <a:pos x="0" y="143"/>
              </a:cxn>
              <a:cxn ang="0">
                <a:pos x="3" y="217"/>
              </a:cxn>
              <a:cxn ang="0">
                <a:pos x="11" y="289"/>
              </a:cxn>
              <a:cxn ang="0">
                <a:pos x="23" y="359"/>
              </a:cxn>
              <a:cxn ang="0">
                <a:pos x="41" y="428"/>
              </a:cxn>
              <a:cxn ang="0">
                <a:pos x="62" y="494"/>
              </a:cxn>
              <a:cxn ang="0">
                <a:pos x="87" y="559"/>
              </a:cxn>
              <a:cxn ang="0">
                <a:pos x="117" y="621"/>
              </a:cxn>
              <a:cxn ang="0">
                <a:pos x="151" y="682"/>
              </a:cxn>
              <a:cxn ang="0">
                <a:pos x="187" y="740"/>
              </a:cxn>
              <a:cxn ang="0">
                <a:pos x="229" y="795"/>
              </a:cxn>
              <a:cxn ang="0">
                <a:pos x="272" y="848"/>
              </a:cxn>
              <a:cxn ang="0">
                <a:pos x="319" y="897"/>
              </a:cxn>
              <a:cxn ang="0">
                <a:pos x="370" y="944"/>
              </a:cxn>
              <a:cxn ang="0">
                <a:pos x="422" y="987"/>
              </a:cxn>
              <a:cxn ang="0">
                <a:pos x="478" y="1027"/>
              </a:cxn>
              <a:cxn ang="0">
                <a:pos x="537" y="1064"/>
              </a:cxn>
              <a:cxn ang="0">
                <a:pos x="538" y="1027"/>
              </a:cxn>
              <a:cxn ang="0">
                <a:pos x="543" y="954"/>
              </a:cxn>
              <a:cxn ang="0">
                <a:pos x="554" y="884"/>
              </a:cxn>
              <a:cxn ang="0">
                <a:pos x="569" y="814"/>
              </a:cxn>
              <a:cxn ang="0">
                <a:pos x="588" y="746"/>
              </a:cxn>
              <a:cxn ang="0">
                <a:pos x="611" y="680"/>
              </a:cxn>
              <a:cxn ang="0">
                <a:pos x="638" y="616"/>
              </a:cxn>
              <a:cxn ang="0">
                <a:pos x="670" y="555"/>
              </a:cxn>
              <a:cxn ang="0">
                <a:pos x="704" y="496"/>
              </a:cxn>
              <a:cxn ang="0">
                <a:pos x="743" y="439"/>
              </a:cxn>
              <a:cxn ang="0">
                <a:pos x="786" y="386"/>
              </a:cxn>
              <a:cxn ang="0">
                <a:pos x="832" y="334"/>
              </a:cxn>
              <a:cxn ang="0">
                <a:pos x="880" y="287"/>
              </a:cxn>
              <a:cxn ang="0">
                <a:pos x="932" y="241"/>
              </a:cxn>
              <a:cxn ang="0">
                <a:pos x="987" y="199"/>
              </a:cxn>
              <a:cxn ang="0">
                <a:pos x="1044" y="161"/>
              </a:cxn>
              <a:cxn ang="0">
                <a:pos x="1073" y="143"/>
              </a:cxn>
            </a:cxnLst>
            <a:rect l="0" t="0" r="r" b="b"/>
            <a:pathLst>
              <a:path w="1073" h="1064">
                <a:moveTo>
                  <a:pt x="1073" y="143"/>
                </a:moveTo>
                <a:lnTo>
                  <a:pt x="1073" y="143"/>
                </a:lnTo>
                <a:lnTo>
                  <a:pt x="1044" y="128"/>
                </a:lnTo>
                <a:lnTo>
                  <a:pt x="1013" y="112"/>
                </a:lnTo>
                <a:lnTo>
                  <a:pt x="981" y="97"/>
                </a:lnTo>
                <a:lnTo>
                  <a:pt x="950" y="82"/>
                </a:lnTo>
                <a:lnTo>
                  <a:pt x="918" y="70"/>
                </a:lnTo>
                <a:lnTo>
                  <a:pt x="886" y="58"/>
                </a:lnTo>
                <a:lnTo>
                  <a:pt x="852" y="48"/>
                </a:lnTo>
                <a:lnTo>
                  <a:pt x="819" y="38"/>
                </a:lnTo>
                <a:lnTo>
                  <a:pt x="784" y="29"/>
                </a:lnTo>
                <a:lnTo>
                  <a:pt x="751" y="21"/>
                </a:lnTo>
                <a:lnTo>
                  <a:pt x="716" y="15"/>
                </a:lnTo>
                <a:lnTo>
                  <a:pt x="680" y="10"/>
                </a:lnTo>
                <a:lnTo>
                  <a:pt x="645" y="5"/>
                </a:lnTo>
                <a:lnTo>
                  <a:pt x="609" y="2"/>
                </a:lnTo>
                <a:lnTo>
                  <a:pt x="573" y="0"/>
                </a:lnTo>
                <a:lnTo>
                  <a:pt x="536" y="0"/>
                </a:lnTo>
                <a:lnTo>
                  <a:pt x="536" y="0"/>
                </a:lnTo>
                <a:lnTo>
                  <a:pt x="500" y="0"/>
                </a:lnTo>
                <a:lnTo>
                  <a:pt x="463" y="2"/>
                </a:lnTo>
                <a:lnTo>
                  <a:pt x="428" y="5"/>
                </a:lnTo>
                <a:lnTo>
                  <a:pt x="393" y="10"/>
                </a:lnTo>
                <a:lnTo>
                  <a:pt x="357" y="15"/>
                </a:lnTo>
                <a:lnTo>
                  <a:pt x="322" y="21"/>
                </a:lnTo>
                <a:lnTo>
                  <a:pt x="289" y="29"/>
                </a:lnTo>
                <a:lnTo>
                  <a:pt x="254" y="37"/>
                </a:lnTo>
                <a:lnTo>
                  <a:pt x="221" y="48"/>
                </a:lnTo>
                <a:lnTo>
                  <a:pt x="187" y="58"/>
                </a:lnTo>
                <a:lnTo>
                  <a:pt x="155" y="70"/>
                </a:lnTo>
                <a:lnTo>
                  <a:pt x="123" y="82"/>
                </a:lnTo>
                <a:lnTo>
                  <a:pt x="92" y="96"/>
                </a:lnTo>
                <a:lnTo>
                  <a:pt x="60" y="112"/>
                </a:lnTo>
                <a:lnTo>
                  <a:pt x="30" y="127"/>
                </a:lnTo>
                <a:lnTo>
                  <a:pt x="0" y="143"/>
                </a:lnTo>
                <a:lnTo>
                  <a:pt x="0" y="143"/>
                </a:lnTo>
                <a:lnTo>
                  <a:pt x="1" y="180"/>
                </a:lnTo>
                <a:lnTo>
                  <a:pt x="3" y="217"/>
                </a:lnTo>
                <a:lnTo>
                  <a:pt x="6" y="253"/>
                </a:lnTo>
                <a:lnTo>
                  <a:pt x="11" y="289"/>
                </a:lnTo>
                <a:lnTo>
                  <a:pt x="17" y="323"/>
                </a:lnTo>
                <a:lnTo>
                  <a:pt x="23" y="359"/>
                </a:lnTo>
                <a:lnTo>
                  <a:pt x="32" y="393"/>
                </a:lnTo>
                <a:lnTo>
                  <a:pt x="41" y="428"/>
                </a:lnTo>
                <a:lnTo>
                  <a:pt x="51" y="461"/>
                </a:lnTo>
                <a:lnTo>
                  <a:pt x="62" y="494"/>
                </a:lnTo>
                <a:lnTo>
                  <a:pt x="74" y="527"/>
                </a:lnTo>
                <a:lnTo>
                  <a:pt x="87" y="559"/>
                </a:lnTo>
                <a:lnTo>
                  <a:pt x="102" y="591"/>
                </a:lnTo>
                <a:lnTo>
                  <a:pt x="117" y="621"/>
                </a:lnTo>
                <a:lnTo>
                  <a:pt x="133" y="652"/>
                </a:lnTo>
                <a:lnTo>
                  <a:pt x="151" y="682"/>
                </a:lnTo>
                <a:lnTo>
                  <a:pt x="168" y="711"/>
                </a:lnTo>
                <a:lnTo>
                  <a:pt x="187" y="740"/>
                </a:lnTo>
                <a:lnTo>
                  <a:pt x="207" y="768"/>
                </a:lnTo>
                <a:lnTo>
                  <a:pt x="229" y="795"/>
                </a:lnTo>
                <a:lnTo>
                  <a:pt x="250" y="821"/>
                </a:lnTo>
                <a:lnTo>
                  <a:pt x="272" y="848"/>
                </a:lnTo>
                <a:lnTo>
                  <a:pt x="295" y="873"/>
                </a:lnTo>
                <a:lnTo>
                  <a:pt x="319" y="897"/>
                </a:lnTo>
                <a:lnTo>
                  <a:pt x="344" y="921"/>
                </a:lnTo>
                <a:lnTo>
                  <a:pt x="370" y="944"/>
                </a:lnTo>
                <a:lnTo>
                  <a:pt x="396" y="966"/>
                </a:lnTo>
                <a:lnTo>
                  <a:pt x="422" y="987"/>
                </a:lnTo>
                <a:lnTo>
                  <a:pt x="450" y="1008"/>
                </a:lnTo>
                <a:lnTo>
                  <a:pt x="478" y="1027"/>
                </a:lnTo>
                <a:lnTo>
                  <a:pt x="508" y="1046"/>
                </a:lnTo>
                <a:lnTo>
                  <a:pt x="537" y="1064"/>
                </a:lnTo>
                <a:lnTo>
                  <a:pt x="537" y="1064"/>
                </a:lnTo>
                <a:lnTo>
                  <a:pt x="538" y="1027"/>
                </a:lnTo>
                <a:lnTo>
                  <a:pt x="540" y="990"/>
                </a:lnTo>
                <a:lnTo>
                  <a:pt x="543" y="954"/>
                </a:lnTo>
                <a:lnTo>
                  <a:pt x="548" y="918"/>
                </a:lnTo>
                <a:lnTo>
                  <a:pt x="554" y="884"/>
                </a:lnTo>
                <a:lnTo>
                  <a:pt x="560" y="849"/>
                </a:lnTo>
                <a:lnTo>
                  <a:pt x="569" y="814"/>
                </a:lnTo>
                <a:lnTo>
                  <a:pt x="577" y="779"/>
                </a:lnTo>
                <a:lnTo>
                  <a:pt x="588" y="746"/>
                </a:lnTo>
                <a:lnTo>
                  <a:pt x="598" y="713"/>
                </a:lnTo>
                <a:lnTo>
                  <a:pt x="611" y="680"/>
                </a:lnTo>
                <a:lnTo>
                  <a:pt x="624" y="648"/>
                </a:lnTo>
                <a:lnTo>
                  <a:pt x="638" y="616"/>
                </a:lnTo>
                <a:lnTo>
                  <a:pt x="654" y="586"/>
                </a:lnTo>
                <a:lnTo>
                  <a:pt x="670" y="555"/>
                </a:lnTo>
                <a:lnTo>
                  <a:pt x="687" y="526"/>
                </a:lnTo>
                <a:lnTo>
                  <a:pt x="704" y="496"/>
                </a:lnTo>
                <a:lnTo>
                  <a:pt x="723" y="468"/>
                </a:lnTo>
                <a:lnTo>
                  <a:pt x="743" y="439"/>
                </a:lnTo>
                <a:lnTo>
                  <a:pt x="764" y="412"/>
                </a:lnTo>
                <a:lnTo>
                  <a:pt x="786" y="386"/>
                </a:lnTo>
                <a:lnTo>
                  <a:pt x="809" y="359"/>
                </a:lnTo>
                <a:lnTo>
                  <a:pt x="832" y="334"/>
                </a:lnTo>
                <a:lnTo>
                  <a:pt x="855" y="310"/>
                </a:lnTo>
                <a:lnTo>
                  <a:pt x="880" y="287"/>
                </a:lnTo>
                <a:lnTo>
                  <a:pt x="906" y="263"/>
                </a:lnTo>
                <a:lnTo>
                  <a:pt x="932" y="241"/>
                </a:lnTo>
                <a:lnTo>
                  <a:pt x="959" y="220"/>
                </a:lnTo>
                <a:lnTo>
                  <a:pt x="987" y="199"/>
                </a:lnTo>
                <a:lnTo>
                  <a:pt x="1015" y="180"/>
                </a:lnTo>
                <a:lnTo>
                  <a:pt x="1044" y="161"/>
                </a:lnTo>
                <a:lnTo>
                  <a:pt x="1073" y="143"/>
                </a:lnTo>
                <a:lnTo>
                  <a:pt x="1073" y="14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17"/>
          <p:cNvSpPr>
            <a:spLocks/>
          </p:cNvSpPr>
          <p:nvPr/>
        </p:nvSpPr>
        <p:spPr bwMode="auto">
          <a:xfrm>
            <a:off x="3231081" y="3428302"/>
            <a:ext cx="1036375" cy="1015798"/>
          </a:xfrm>
          <a:custGeom>
            <a:avLst/>
            <a:gdLst/>
            <a:ahLst/>
            <a:cxnLst>
              <a:cxn ang="0">
                <a:pos x="537" y="0"/>
              </a:cxn>
              <a:cxn ang="0">
                <a:pos x="464" y="2"/>
              </a:cxn>
              <a:cxn ang="0">
                <a:pos x="393" y="10"/>
              </a:cxn>
              <a:cxn ang="0">
                <a:pos x="322" y="21"/>
              </a:cxn>
              <a:cxn ang="0">
                <a:pos x="254" y="38"/>
              </a:cxn>
              <a:cxn ang="0">
                <a:pos x="187" y="58"/>
              </a:cxn>
              <a:cxn ang="0">
                <a:pos x="123" y="82"/>
              </a:cxn>
              <a:cxn ang="0">
                <a:pos x="60" y="112"/>
              </a:cxn>
              <a:cxn ang="0">
                <a:pos x="0" y="143"/>
              </a:cxn>
              <a:cxn ang="0">
                <a:pos x="29" y="161"/>
              </a:cxn>
              <a:cxn ang="0">
                <a:pos x="86" y="199"/>
              </a:cxn>
              <a:cxn ang="0">
                <a:pos x="141" y="241"/>
              </a:cxn>
              <a:cxn ang="0">
                <a:pos x="193" y="287"/>
              </a:cxn>
              <a:cxn ang="0">
                <a:pos x="241" y="334"/>
              </a:cxn>
              <a:cxn ang="0">
                <a:pos x="287" y="386"/>
              </a:cxn>
              <a:cxn ang="0">
                <a:pos x="330" y="439"/>
              </a:cxn>
              <a:cxn ang="0">
                <a:pos x="369" y="496"/>
              </a:cxn>
              <a:cxn ang="0">
                <a:pos x="403" y="555"/>
              </a:cxn>
              <a:cxn ang="0">
                <a:pos x="435" y="616"/>
              </a:cxn>
              <a:cxn ang="0">
                <a:pos x="462" y="680"/>
              </a:cxn>
              <a:cxn ang="0">
                <a:pos x="485" y="746"/>
              </a:cxn>
              <a:cxn ang="0">
                <a:pos x="504" y="814"/>
              </a:cxn>
              <a:cxn ang="0">
                <a:pos x="520" y="884"/>
              </a:cxn>
              <a:cxn ang="0">
                <a:pos x="530" y="954"/>
              </a:cxn>
              <a:cxn ang="0">
                <a:pos x="535" y="1027"/>
              </a:cxn>
              <a:cxn ang="0">
                <a:pos x="536" y="1064"/>
              </a:cxn>
              <a:cxn ang="0">
                <a:pos x="595" y="1027"/>
              </a:cxn>
              <a:cxn ang="0">
                <a:pos x="651" y="987"/>
              </a:cxn>
              <a:cxn ang="0">
                <a:pos x="703" y="944"/>
              </a:cxn>
              <a:cxn ang="0">
                <a:pos x="754" y="897"/>
              </a:cxn>
              <a:cxn ang="0">
                <a:pos x="801" y="848"/>
              </a:cxn>
              <a:cxn ang="0">
                <a:pos x="846" y="795"/>
              </a:cxn>
              <a:cxn ang="0">
                <a:pos x="886" y="740"/>
              </a:cxn>
              <a:cxn ang="0">
                <a:pos x="922" y="682"/>
              </a:cxn>
              <a:cxn ang="0">
                <a:pos x="956" y="621"/>
              </a:cxn>
              <a:cxn ang="0">
                <a:pos x="986" y="559"/>
              </a:cxn>
              <a:cxn ang="0">
                <a:pos x="1011" y="494"/>
              </a:cxn>
              <a:cxn ang="0">
                <a:pos x="1032" y="428"/>
              </a:cxn>
              <a:cxn ang="0">
                <a:pos x="1050" y="359"/>
              </a:cxn>
              <a:cxn ang="0">
                <a:pos x="1062" y="289"/>
              </a:cxn>
              <a:cxn ang="0">
                <a:pos x="1070" y="217"/>
              </a:cxn>
              <a:cxn ang="0">
                <a:pos x="1073" y="143"/>
              </a:cxn>
              <a:cxn ang="0">
                <a:pos x="1043" y="127"/>
              </a:cxn>
              <a:cxn ang="0">
                <a:pos x="981" y="96"/>
              </a:cxn>
              <a:cxn ang="0">
                <a:pos x="918" y="70"/>
              </a:cxn>
              <a:cxn ang="0">
                <a:pos x="853" y="48"/>
              </a:cxn>
              <a:cxn ang="0">
                <a:pos x="784" y="29"/>
              </a:cxn>
              <a:cxn ang="0">
                <a:pos x="716" y="15"/>
              </a:cxn>
              <a:cxn ang="0">
                <a:pos x="645" y="5"/>
              </a:cxn>
              <a:cxn ang="0">
                <a:pos x="573" y="0"/>
              </a:cxn>
              <a:cxn ang="0">
                <a:pos x="537" y="0"/>
              </a:cxn>
            </a:cxnLst>
            <a:rect l="0" t="0" r="r" b="b"/>
            <a:pathLst>
              <a:path w="1073" h="1064">
                <a:moveTo>
                  <a:pt x="537" y="0"/>
                </a:moveTo>
                <a:lnTo>
                  <a:pt x="537" y="0"/>
                </a:lnTo>
                <a:lnTo>
                  <a:pt x="500" y="0"/>
                </a:lnTo>
                <a:lnTo>
                  <a:pt x="464" y="2"/>
                </a:lnTo>
                <a:lnTo>
                  <a:pt x="428" y="5"/>
                </a:lnTo>
                <a:lnTo>
                  <a:pt x="393" y="10"/>
                </a:lnTo>
                <a:lnTo>
                  <a:pt x="357" y="15"/>
                </a:lnTo>
                <a:lnTo>
                  <a:pt x="322" y="21"/>
                </a:lnTo>
                <a:lnTo>
                  <a:pt x="289" y="29"/>
                </a:lnTo>
                <a:lnTo>
                  <a:pt x="254" y="38"/>
                </a:lnTo>
                <a:lnTo>
                  <a:pt x="221" y="48"/>
                </a:lnTo>
                <a:lnTo>
                  <a:pt x="187" y="58"/>
                </a:lnTo>
                <a:lnTo>
                  <a:pt x="155" y="70"/>
                </a:lnTo>
                <a:lnTo>
                  <a:pt x="123" y="82"/>
                </a:lnTo>
                <a:lnTo>
                  <a:pt x="92" y="97"/>
                </a:lnTo>
                <a:lnTo>
                  <a:pt x="60" y="112"/>
                </a:lnTo>
                <a:lnTo>
                  <a:pt x="29" y="128"/>
                </a:lnTo>
                <a:lnTo>
                  <a:pt x="0" y="143"/>
                </a:lnTo>
                <a:lnTo>
                  <a:pt x="0" y="143"/>
                </a:lnTo>
                <a:lnTo>
                  <a:pt x="29" y="161"/>
                </a:lnTo>
                <a:lnTo>
                  <a:pt x="59" y="180"/>
                </a:lnTo>
                <a:lnTo>
                  <a:pt x="86" y="199"/>
                </a:lnTo>
                <a:lnTo>
                  <a:pt x="115" y="220"/>
                </a:lnTo>
                <a:lnTo>
                  <a:pt x="141" y="241"/>
                </a:lnTo>
                <a:lnTo>
                  <a:pt x="167" y="263"/>
                </a:lnTo>
                <a:lnTo>
                  <a:pt x="193" y="287"/>
                </a:lnTo>
                <a:lnTo>
                  <a:pt x="218" y="310"/>
                </a:lnTo>
                <a:lnTo>
                  <a:pt x="241" y="334"/>
                </a:lnTo>
                <a:lnTo>
                  <a:pt x="264" y="359"/>
                </a:lnTo>
                <a:lnTo>
                  <a:pt x="287" y="386"/>
                </a:lnTo>
                <a:lnTo>
                  <a:pt x="309" y="412"/>
                </a:lnTo>
                <a:lnTo>
                  <a:pt x="330" y="439"/>
                </a:lnTo>
                <a:lnTo>
                  <a:pt x="350" y="468"/>
                </a:lnTo>
                <a:lnTo>
                  <a:pt x="369" y="496"/>
                </a:lnTo>
                <a:lnTo>
                  <a:pt x="386" y="526"/>
                </a:lnTo>
                <a:lnTo>
                  <a:pt x="403" y="555"/>
                </a:lnTo>
                <a:lnTo>
                  <a:pt x="419" y="586"/>
                </a:lnTo>
                <a:lnTo>
                  <a:pt x="435" y="616"/>
                </a:lnTo>
                <a:lnTo>
                  <a:pt x="449" y="648"/>
                </a:lnTo>
                <a:lnTo>
                  <a:pt x="462" y="680"/>
                </a:lnTo>
                <a:lnTo>
                  <a:pt x="475" y="713"/>
                </a:lnTo>
                <a:lnTo>
                  <a:pt x="485" y="746"/>
                </a:lnTo>
                <a:lnTo>
                  <a:pt x="496" y="779"/>
                </a:lnTo>
                <a:lnTo>
                  <a:pt x="504" y="814"/>
                </a:lnTo>
                <a:lnTo>
                  <a:pt x="513" y="849"/>
                </a:lnTo>
                <a:lnTo>
                  <a:pt x="520" y="884"/>
                </a:lnTo>
                <a:lnTo>
                  <a:pt x="525" y="918"/>
                </a:lnTo>
                <a:lnTo>
                  <a:pt x="530" y="954"/>
                </a:lnTo>
                <a:lnTo>
                  <a:pt x="533" y="990"/>
                </a:lnTo>
                <a:lnTo>
                  <a:pt x="535" y="1027"/>
                </a:lnTo>
                <a:lnTo>
                  <a:pt x="536" y="1064"/>
                </a:lnTo>
                <a:lnTo>
                  <a:pt x="536" y="1064"/>
                </a:lnTo>
                <a:lnTo>
                  <a:pt x="565" y="1046"/>
                </a:lnTo>
                <a:lnTo>
                  <a:pt x="595" y="1027"/>
                </a:lnTo>
                <a:lnTo>
                  <a:pt x="623" y="1008"/>
                </a:lnTo>
                <a:lnTo>
                  <a:pt x="651" y="987"/>
                </a:lnTo>
                <a:lnTo>
                  <a:pt x="677" y="966"/>
                </a:lnTo>
                <a:lnTo>
                  <a:pt x="703" y="944"/>
                </a:lnTo>
                <a:lnTo>
                  <a:pt x="730" y="921"/>
                </a:lnTo>
                <a:lnTo>
                  <a:pt x="754" y="897"/>
                </a:lnTo>
                <a:lnTo>
                  <a:pt x="778" y="873"/>
                </a:lnTo>
                <a:lnTo>
                  <a:pt x="801" y="848"/>
                </a:lnTo>
                <a:lnTo>
                  <a:pt x="823" y="821"/>
                </a:lnTo>
                <a:lnTo>
                  <a:pt x="846" y="795"/>
                </a:lnTo>
                <a:lnTo>
                  <a:pt x="866" y="768"/>
                </a:lnTo>
                <a:lnTo>
                  <a:pt x="886" y="740"/>
                </a:lnTo>
                <a:lnTo>
                  <a:pt x="905" y="711"/>
                </a:lnTo>
                <a:lnTo>
                  <a:pt x="922" y="682"/>
                </a:lnTo>
                <a:lnTo>
                  <a:pt x="940" y="652"/>
                </a:lnTo>
                <a:lnTo>
                  <a:pt x="956" y="621"/>
                </a:lnTo>
                <a:lnTo>
                  <a:pt x="971" y="591"/>
                </a:lnTo>
                <a:lnTo>
                  <a:pt x="986" y="559"/>
                </a:lnTo>
                <a:lnTo>
                  <a:pt x="999" y="527"/>
                </a:lnTo>
                <a:lnTo>
                  <a:pt x="1011" y="494"/>
                </a:lnTo>
                <a:lnTo>
                  <a:pt x="1022" y="461"/>
                </a:lnTo>
                <a:lnTo>
                  <a:pt x="1032" y="428"/>
                </a:lnTo>
                <a:lnTo>
                  <a:pt x="1041" y="393"/>
                </a:lnTo>
                <a:lnTo>
                  <a:pt x="1050" y="359"/>
                </a:lnTo>
                <a:lnTo>
                  <a:pt x="1056" y="323"/>
                </a:lnTo>
                <a:lnTo>
                  <a:pt x="1062" y="289"/>
                </a:lnTo>
                <a:lnTo>
                  <a:pt x="1067" y="253"/>
                </a:lnTo>
                <a:lnTo>
                  <a:pt x="1070" y="217"/>
                </a:lnTo>
                <a:lnTo>
                  <a:pt x="1072" y="180"/>
                </a:lnTo>
                <a:lnTo>
                  <a:pt x="1073" y="143"/>
                </a:lnTo>
                <a:lnTo>
                  <a:pt x="1073" y="143"/>
                </a:lnTo>
                <a:lnTo>
                  <a:pt x="1043" y="127"/>
                </a:lnTo>
                <a:lnTo>
                  <a:pt x="1013" y="112"/>
                </a:lnTo>
                <a:lnTo>
                  <a:pt x="981" y="96"/>
                </a:lnTo>
                <a:lnTo>
                  <a:pt x="950" y="82"/>
                </a:lnTo>
                <a:lnTo>
                  <a:pt x="918" y="70"/>
                </a:lnTo>
                <a:lnTo>
                  <a:pt x="886" y="58"/>
                </a:lnTo>
                <a:lnTo>
                  <a:pt x="853" y="48"/>
                </a:lnTo>
                <a:lnTo>
                  <a:pt x="819" y="37"/>
                </a:lnTo>
                <a:lnTo>
                  <a:pt x="784" y="29"/>
                </a:lnTo>
                <a:lnTo>
                  <a:pt x="751" y="21"/>
                </a:lnTo>
                <a:lnTo>
                  <a:pt x="716" y="15"/>
                </a:lnTo>
                <a:lnTo>
                  <a:pt x="680" y="10"/>
                </a:lnTo>
                <a:lnTo>
                  <a:pt x="645" y="5"/>
                </a:lnTo>
                <a:lnTo>
                  <a:pt x="610" y="2"/>
                </a:lnTo>
                <a:lnTo>
                  <a:pt x="573" y="0"/>
                </a:lnTo>
                <a:lnTo>
                  <a:pt x="537" y="0"/>
                </a:lnTo>
                <a:lnTo>
                  <a:pt x="537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reeform 22"/>
          <p:cNvSpPr>
            <a:spLocks/>
          </p:cNvSpPr>
          <p:nvPr/>
        </p:nvSpPr>
        <p:spPr bwMode="auto">
          <a:xfrm>
            <a:off x="1802842" y="3427775"/>
            <a:ext cx="1754885" cy="530884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reeform 22"/>
          <p:cNvSpPr>
            <a:spLocks/>
          </p:cNvSpPr>
          <p:nvPr/>
        </p:nvSpPr>
        <p:spPr bwMode="auto">
          <a:xfrm>
            <a:off x="2907125" y="3431298"/>
            <a:ext cx="1754885" cy="530884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Oval 23"/>
          <p:cNvSpPr>
            <a:spLocks noChangeArrowheads="1"/>
          </p:cNvSpPr>
          <p:nvPr/>
        </p:nvSpPr>
        <p:spPr bwMode="auto">
          <a:xfrm>
            <a:off x="1990134" y="3580793"/>
            <a:ext cx="276983" cy="27488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Oval 23"/>
          <p:cNvSpPr>
            <a:spLocks noChangeArrowheads="1"/>
          </p:cNvSpPr>
          <p:nvPr/>
        </p:nvSpPr>
        <p:spPr bwMode="auto">
          <a:xfrm>
            <a:off x="4235540" y="3580793"/>
            <a:ext cx="276983" cy="27488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Freeform 20"/>
          <p:cNvSpPr>
            <a:spLocks/>
          </p:cNvSpPr>
          <p:nvPr/>
        </p:nvSpPr>
        <p:spPr bwMode="auto">
          <a:xfrm>
            <a:off x="2862993" y="3622307"/>
            <a:ext cx="731005" cy="406033"/>
          </a:xfrm>
          <a:custGeom>
            <a:avLst/>
            <a:gdLst/>
            <a:ahLst/>
            <a:cxnLst>
              <a:cxn ang="0">
                <a:pos x="824" y="492"/>
              </a:cxn>
              <a:cxn ang="0">
                <a:pos x="816" y="468"/>
              </a:cxn>
              <a:cxn ang="0">
                <a:pos x="804" y="440"/>
              </a:cxn>
              <a:cxn ang="0">
                <a:pos x="792" y="412"/>
              </a:cxn>
              <a:cxn ang="0">
                <a:pos x="778" y="386"/>
              </a:cxn>
              <a:cxn ang="0">
                <a:pos x="764" y="360"/>
              </a:cxn>
              <a:cxn ang="0">
                <a:pos x="750" y="334"/>
              </a:cxn>
              <a:cxn ang="0">
                <a:pos x="734" y="308"/>
              </a:cxn>
              <a:cxn ang="0">
                <a:pos x="718" y="284"/>
              </a:cxn>
              <a:cxn ang="0">
                <a:pos x="700" y="258"/>
              </a:cxn>
              <a:cxn ang="0">
                <a:pos x="682" y="234"/>
              </a:cxn>
              <a:cxn ang="0">
                <a:pos x="662" y="212"/>
              </a:cxn>
              <a:cxn ang="0">
                <a:pos x="642" y="188"/>
              </a:cxn>
              <a:cxn ang="0">
                <a:pos x="622" y="166"/>
              </a:cxn>
              <a:cxn ang="0">
                <a:pos x="602" y="146"/>
              </a:cxn>
              <a:cxn ang="0">
                <a:pos x="580" y="126"/>
              </a:cxn>
              <a:cxn ang="0">
                <a:pos x="558" y="104"/>
              </a:cxn>
              <a:cxn ang="0">
                <a:pos x="536" y="86"/>
              </a:cxn>
              <a:cxn ang="0">
                <a:pos x="512" y="68"/>
              </a:cxn>
              <a:cxn ang="0">
                <a:pos x="488" y="48"/>
              </a:cxn>
              <a:cxn ang="0">
                <a:pos x="464" y="32"/>
              </a:cxn>
              <a:cxn ang="0">
                <a:pos x="438" y="16"/>
              </a:cxn>
              <a:cxn ang="0">
                <a:pos x="412" y="0"/>
              </a:cxn>
              <a:cxn ang="0">
                <a:pos x="388" y="16"/>
              </a:cxn>
              <a:cxn ang="0">
                <a:pos x="362" y="32"/>
              </a:cxn>
              <a:cxn ang="0">
                <a:pos x="338" y="48"/>
              </a:cxn>
              <a:cxn ang="0">
                <a:pos x="314" y="68"/>
              </a:cxn>
              <a:cxn ang="0">
                <a:pos x="290" y="86"/>
              </a:cxn>
              <a:cxn ang="0">
                <a:pos x="266" y="104"/>
              </a:cxn>
              <a:cxn ang="0">
                <a:pos x="244" y="126"/>
              </a:cxn>
              <a:cxn ang="0">
                <a:pos x="222" y="146"/>
              </a:cxn>
              <a:cxn ang="0">
                <a:pos x="202" y="166"/>
              </a:cxn>
              <a:cxn ang="0">
                <a:pos x="182" y="188"/>
              </a:cxn>
              <a:cxn ang="0">
                <a:pos x="162" y="212"/>
              </a:cxn>
              <a:cxn ang="0">
                <a:pos x="144" y="234"/>
              </a:cxn>
              <a:cxn ang="0">
                <a:pos x="124" y="258"/>
              </a:cxn>
              <a:cxn ang="0">
                <a:pos x="108" y="284"/>
              </a:cxn>
              <a:cxn ang="0">
                <a:pos x="90" y="308"/>
              </a:cxn>
              <a:cxn ang="0">
                <a:pos x="76" y="334"/>
              </a:cxn>
              <a:cxn ang="0">
                <a:pos x="62" y="360"/>
              </a:cxn>
              <a:cxn ang="0">
                <a:pos x="48" y="386"/>
              </a:cxn>
              <a:cxn ang="0">
                <a:pos x="34" y="412"/>
              </a:cxn>
              <a:cxn ang="0">
                <a:pos x="20" y="440"/>
              </a:cxn>
              <a:cxn ang="0">
                <a:pos x="10" y="468"/>
              </a:cxn>
              <a:cxn ang="0">
                <a:pos x="0" y="492"/>
              </a:cxn>
              <a:cxn ang="0">
                <a:pos x="824" y="492"/>
              </a:cxn>
            </a:cxnLst>
            <a:rect l="0" t="0" r="r" b="b"/>
            <a:pathLst>
              <a:path w="824" h="492">
                <a:moveTo>
                  <a:pt x="824" y="492"/>
                </a:moveTo>
                <a:lnTo>
                  <a:pt x="816" y="468"/>
                </a:lnTo>
                <a:lnTo>
                  <a:pt x="804" y="440"/>
                </a:lnTo>
                <a:lnTo>
                  <a:pt x="792" y="412"/>
                </a:lnTo>
                <a:lnTo>
                  <a:pt x="778" y="386"/>
                </a:lnTo>
                <a:lnTo>
                  <a:pt x="764" y="360"/>
                </a:lnTo>
                <a:lnTo>
                  <a:pt x="750" y="334"/>
                </a:lnTo>
                <a:lnTo>
                  <a:pt x="734" y="308"/>
                </a:lnTo>
                <a:lnTo>
                  <a:pt x="718" y="284"/>
                </a:lnTo>
                <a:lnTo>
                  <a:pt x="700" y="258"/>
                </a:lnTo>
                <a:lnTo>
                  <a:pt x="682" y="234"/>
                </a:lnTo>
                <a:lnTo>
                  <a:pt x="662" y="212"/>
                </a:lnTo>
                <a:lnTo>
                  <a:pt x="642" y="188"/>
                </a:lnTo>
                <a:lnTo>
                  <a:pt x="622" y="166"/>
                </a:lnTo>
                <a:lnTo>
                  <a:pt x="602" y="146"/>
                </a:lnTo>
                <a:lnTo>
                  <a:pt x="580" y="126"/>
                </a:lnTo>
                <a:lnTo>
                  <a:pt x="558" y="104"/>
                </a:lnTo>
                <a:lnTo>
                  <a:pt x="536" y="86"/>
                </a:lnTo>
                <a:lnTo>
                  <a:pt x="512" y="68"/>
                </a:lnTo>
                <a:lnTo>
                  <a:pt x="488" y="48"/>
                </a:lnTo>
                <a:lnTo>
                  <a:pt x="464" y="32"/>
                </a:lnTo>
                <a:lnTo>
                  <a:pt x="438" y="16"/>
                </a:lnTo>
                <a:lnTo>
                  <a:pt x="412" y="0"/>
                </a:lnTo>
                <a:lnTo>
                  <a:pt x="388" y="16"/>
                </a:lnTo>
                <a:lnTo>
                  <a:pt x="362" y="32"/>
                </a:lnTo>
                <a:lnTo>
                  <a:pt x="338" y="48"/>
                </a:lnTo>
                <a:lnTo>
                  <a:pt x="314" y="68"/>
                </a:lnTo>
                <a:lnTo>
                  <a:pt x="290" y="86"/>
                </a:lnTo>
                <a:lnTo>
                  <a:pt x="266" y="104"/>
                </a:lnTo>
                <a:lnTo>
                  <a:pt x="244" y="126"/>
                </a:lnTo>
                <a:lnTo>
                  <a:pt x="222" y="146"/>
                </a:lnTo>
                <a:lnTo>
                  <a:pt x="202" y="166"/>
                </a:lnTo>
                <a:lnTo>
                  <a:pt x="182" y="188"/>
                </a:lnTo>
                <a:lnTo>
                  <a:pt x="162" y="212"/>
                </a:lnTo>
                <a:lnTo>
                  <a:pt x="144" y="234"/>
                </a:lnTo>
                <a:lnTo>
                  <a:pt x="124" y="258"/>
                </a:lnTo>
                <a:lnTo>
                  <a:pt x="108" y="284"/>
                </a:lnTo>
                <a:lnTo>
                  <a:pt x="90" y="308"/>
                </a:lnTo>
                <a:lnTo>
                  <a:pt x="76" y="334"/>
                </a:lnTo>
                <a:lnTo>
                  <a:pt x="62" y="360"/>
                </a:lnTo>
                <a:lnTo>
                  <a:pt x="48" y="386"/>
                </a:lnTo>
                <a:lnTo>
                  <a:pt x="34" y="412"/>
                </a:lnTo>
                <a:lnTo>
                  <a:pt x="20" y="440"/>
                </a:lnTo>
                <a:lnTo>
                  <a:pt x="10" y="468"/>
                </a:lnTo>
                <a:lnTo>
                  <a:pt x="0" y="492"/>
                </a:lnTo>
                <a:lnTo>
                  <a:pt x="824" y="492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1807859" y="4452500"/>
            <a:ext cx="7484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3763788" y="4452500"/>
            <a:ext cx="7484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2777462" y="2836151"/>
            <a:ext cx="7484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2829104" y="3938626"/>
            <a:ext cx="6547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66713" y="1538288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64915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자유형 38"/>
          <p:cNvSpPr/>
          <p:nvPr/>
        </p:nvSpPr>
        <p:spPr>
          <a:xfrm>
            <a:off x="2171728" y="2408828"/>
            <a:ext cx="2107995" cy="2107995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745744" tIns="629920" rIns="229616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0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auto">
          <a:xfrm>
            <a:off x="2343896" y="2451162"/>
            <a:ext cx="1754885" cy="530884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23"/>
          <p:cNvSpPr>
            <a:spLocks noChangeArrowheads="1"/>
          </p:cNvSpPr>
          <p:nvPr/>
        </p:nvSpPr>
        <p:spPr bwMode="auto">
          <a:xfrm>
            <a:off x="2697505" y="2549415"/>
            <a:ext cx="276983" cy="27488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818514" y="4748233"/>
            <a:ext cx="4677487" cy="1561087"/>
          </a:xfrm>
          <a:prstGeom prst="ellipse">
            <a:avLst/>
          </a:prstGeom>
          <a:gradFill rotWithShape="1">
            <a:gsLst>
              <a:gs pos="0">
                <a:schemeClr val="tx1">
                  <a:alpha val="25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그룹 41"/>
          <p:cNvGrpSpPr/>
          <p:nvPr/>
        </p:nvGrpSpPr>
        <p:grpSpPr>
          <a:xfrm>
            <a:off x="6488104" y="2193283"/>
            <a:ext cx="1917868" cy="1090591"/>
            <a:chOff x="6958505" y="1493785"/>
            <a:chExt cx="2159000" cy="1227711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1" name="모서리가 둥근 직사각형 25"/>
            <p:cNvSpPr/>
            <p:nvPr/>
          </p:nvSpPr>
          <p:spPr>
            <a:xfrm>
              <a:off x="6967178" y="1493785"/>
              <a:ext cx="2070230" cy="1227711"/>
            </a:xfrm>
            <a:prstGeom prst="roundRect">
              <a:avLst>
                <a:gd name="adj" fmla="val 7000"/>
              </a:avLst>
            </a:prstGeom>
            <a:grpFill/>
            <a:ln>
              <a:noFill/>
            </a:ln>
            <a:effectLst/>
            <a:scene3d>
              <a:camera prst="obliqueBottomRight"/>
              <a:lightRig rig="balanced" dir="t"/>
            </a:scene3d>
            <a:sp3d prstMaterial="plastic">
              <a:bevelT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" name="그룹 46"/>
            <p:cNvGrpSpPr>
              <a:grpSpLocks/>
            </p:cNvGrpSpPr>
            <p:nvPr/>
          </p:nvGrpSpPr>
          <p:grpSpPr bwMode="auto">
            <a:xfrm>
              <a:off x="6958505" y="1629333"/>
              <a:ext cx="2159000" cy="982428"/>
              <a:chOff x="1411094" y="1711905"/>
              <a:chExt cx="2159799" cy="983748"/>
            </a:xfrm>
            <a:grpFill/>
          </p:grpSpPr>
          <p:sp>
            <p:nvSpPr>
              <p:cNvPr id="13" name="TextBox 12"/>
              <p:cNvSpPr txBox="1">
                <a:spLocks noChangeArrowheads="1"/>
              </p:cNvSpPr>
              <p:nvPr/>
            </p:nvSpPr>
            <p:spPr bwMode="auto">
              <a:xfrm>
                <a:off x="1411094" y="1711905"/>
                <a:ext cx="2070866" cy="38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kumimoji="0" lang="en-US" altLang="ko-KR" sz="1600" dirty="0">
                    <a:solidFill>
                      <a:schemeClr val="bg1"/>
                    </a:solidFill>
                    <a:latin typeface="Arial" pitchFamily="34" charset="0"/>
                    <a:ea typeface="맑은 고딕" pitchFamily="50" charset="-127"/>
                    <a:cs typeface="Arial" pitchFamily="34" charset="0"/>
                  </a:rPr>
                  <a:t>TEXT HERE!!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 bwMode="auto">
              <a:xfrm>
                <a:off x="1457149" y="2071163"/>
                <a:ext cx="2113744" cy="62449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5" name="그룹 43"/>
          <p:cNvGrpSpPr/>
          <p:nvPr/>
        </p:nvGrpSpPr>
        <p:grpSpPr>
          <a:xfrm>
            <a:off x="6479643" y="3478182"/>
            <a:ext cx="1919277" cy="1090591"/>
            <a:chOff x="6983413" y="3293985"/>
            <a:chExt cx="2160587" cy="1227711"/>
          </a:xfrm>
        </p:grpSpPr>
        <p:sp>
          <p:nvSpPr>
            <p:cNvPr id="16" name="모서리가 둥근 직사각형 29"/>
            <p:cNvSpPr/>
            <p:nvPr/>
          </p:nvSpPr>
          <p:spPr>
            <a:xfrm>
              <a:off x="7015938" y="3293985"/>
              <a:ext cx="2070230" cy="1227711"/>
            </a:xfrm>
            <a:prstGeom prst="roundRect">
              <a:avLst>
                <a:gd name="adj" fmla="val 7000"/>
              </a:avLst>
            </a:prstGeom>
            <a:gradFill>
              <a:gsLst>
                <a:gs pos="100000">
                  <a:schemeClr val="tx2">
                    <a:lumMod val="75000"/>
                  </a:schemeClr>
                </a:gs>
                <a:gs pos="80000">
                  <a:schemeClr val="tx2">
                    <a:lumMod val="75000"/>
                  </a:schemeClr>
                </a:gs>
                <a:gs pos="100000">
                  <a:srgbClr val="2A65AC"/>
                </a:gs>
              </a:gsLst>
              <a:lin ang="16200000" scaled="0"/>
            </a:gradFill>
            <a:ln>
              <a:noFill/>
            </a:ln>
            <a:effectLst/>
            <a:scene3d>
              <a:camera prst="obliqueBottomRight"/>
              <a:lightRig rig="balanced" dir="t"/>
            </a:scene3d>
            <a:sp3d prstMaterial="plastic">
              <a:bevelT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6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7" name="그룹 49"/>
            <p:cNvGrpSpPr>
              <a:grpSpLocks/>
            </p:cNvGrpSpPr>
            <p:nvPr/>
          </p:nvGrpSpPr>
          <p:grpSpPr bwMode="auto">
            <a:xfrm>
              <a:off x="6983413" y="3429533"/>
              <a:ext cx="2160587" cy="982426"/>
              <a:chOff x="1411094" y="1711905"/>
              <a:chExt cx="2159799" cy="983746"/>
            </a:xfrm>
          </p:grpSpPr>
          <p:sp>
            <p:nvSpPr>
              <p:cNvPr id="18" name="TextBox 62"/>
              <p:cNvSpPr txBox="1">
                <a:spLocks noChangeArrowheads="1"/>
              </p:cNvSpPr>
              <p:nvPr/>
            </p:nvSpPr>
            <p:spPr bwMode="auto">
              <a:xfrm>
                <a:off x="1411094" y="1711905"/>
                <a:ext cx="2092733" cy="38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kumimoji="0" lang="en-US" altLang="ko-KR" sz="1600">
                    <a:solidFill>
                      <a:schemeClr val="bg1"/>
                    </a:solidFill>
                    <a:latin typeface="Arial" pitchFamily="34" charset="0"/>
                    <a:ea typeface="맑은 고딕" pitchFamily="50" charset="-127"/>
                    <a:cs typeface="Arial" pitchFamily="34" charset="0"/>
                  </a:rPr>
                  <a:t>TEXT HERE!!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 bwMode="auto">
              <a:xfrm>
                <a:off x="1457114" y="2071161"/>
                <a:ext cx="2113779" cy="62449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0" name="그룹 40"/>
          <p:cNvGrpSpPr/>
          <p:nvPr/>
        </p:nvGrpSpPr>
        <p:grpSpPr>
          <a:xfrm>
            <a:off x="6455486" y="4763080"/>
            <a:ext cx="1917868" cy="1090591"/>
            <a:chOff x="6958505" y="4824155"/>
            <a:chExt cx="2159000" cy="1227711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21" name="모서리가 둥근 직사각형 33"/>
            <p:cNvSpPr/>
            <p:nvPr/>
          </p:nvSpPr>
          <p:spPr>
            <a:xfrm>
              <a:off x="7013295" y="4824155"/>
              <a:ext cx="2070230" cy="1227711"/>
            </a:xfrm>
            <a:prstGeom prst="roundRect">
              <a:avLst>
                <a:gd name="adj" fmla="val 7000"/>
              </a:avLst>
            </a:prstGeom>
            <a:grpFill/>
            <a:ln>
              <a:noFill/>
            </a:ln>
            <a:effectLst/>
            <a:scene3d>
              <a:camera prst="obliqueBottomRight"/>
              <a:lightRig rig="balanced" dir="t"/>
            </a:scene3d>
            <a:sp3d prstMaterial="plastic">
              <a:bevelT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2" name="그룹 53"/>
            <p:cNvGrpSpPr>
              <a:grpSpLocks/>
            </p:cNvGrpSpPr>
            <p:nvPr/>
          </p:nvGrpSpPr>
          <p:grpSpPr bwMode="auto">
            <a:xfrm>
              <a:off x="6958505" y="4959703"/>
              <a:ext cx="2159000" cy="982426"/>
              <a:chOff x="1411094" y="1711905"/>
              <a:chExt cx="2159799" cy="983746"/>
            </a:xfrm>
            <a:grpFill/>
          </p:grpSpPr>
          <p:sp>
            <p:nvSpPr>
              <p:cNvPr id="23" name="TextBox 62"/>
              <p:cNvSpPr txBox="1">
                <a:spLocks noChangeArrowheads="1"/>
              </p:cNvSpPr>
              <p:nvPr/>
            </p:nvSpPr>
            <p:spPr bwMode="auto">
              <a:xfrm>
                <a:off x="1411094" y="1711905"/>
                <a:ext cx="2115333" cy="38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kumimoji="0" lang="en-US" altLang="ko-KR" sz="1600" dirty="0">
                    <a:solidFill>
                      <a:schemeClr val="bg1"/>
                    </a:solidFill>
                    <a:latin typeface="Arial" pitchFamily="34" charset="0"/>
                    <a:ea typeface="맑은 고딕" pitchFamily="50" charset="-127"/>
                    <a:cs typeface="Arial" pitchFamily="34" charset="0"/>
                  </a:rPr>
                  <a:t>TEXT HERE!!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 bwMode="auto">
              <a:xfrm>
                <a:off x="1457148" y="2071161"/>
                <a:ext cx="2113745" cy="62449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228600" indent="-228600" fontAlgn="auto">
                  <a:spcBef>
                    <a:spcPts val="0"/>
                  </a:spcBef>
                  <a:spcAft>
                    <a:spcPts val="0"/>
                  </a:spcAft>
                  <a:buFontTx/>
                  <a:buAutoNum type="alphaUcPeriod"/>
                  <a:defRPr/>
                </a:pP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here </a:t>
                </a:r>
                <a:r>
                  <a:rPr kumimoji="0" lang="en-US" altLang="ko-KR" sz="1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 here </a:t>
                </a:r>
                <a:r>
                  <a:rPr kumimoji="0" lang="en-US" altLang="ko-KR" sz="1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Text</a:t>
                </a:r>
                <a:endPara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5" name="자유형 9"/>
          <p:cNvSpPr/>
          <p:nvPr/>
        </p:nvSpPr>
        <p:spPr>
          <a:xfrm>
            <a:off x="2748350" y="3388964"/>
            <a:ext cx="2107995" cy="2107995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745744" tIns="629920" rIns="229616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0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자유형 10"/>
          <p:cNvSpPr/>
          <p:nvPr/>
        </p:nvSpPr>
        <p:spPr>
          <a:xfrm>
            <a:off x="1618084" y="3388964"/>
            <a:ext cx="2107995" cy="2107995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spcFirstLastPara="0" vert="horz" wrap="square" lIns="229617" tIns="629920" rIns="745743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0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reeform 14"/>
          <p:cNvSpPr>
            <a:spLocks/>
          </p:cNvSpPr>
          <p:nvPr/>
        </p:nvSpPr>
        <p:spPr bwMode="auto">
          <a:xfrm>
            <a:off x="2727260" y="4468383"/>
            <a:ext cx="1010054" cy="854144"/>
          </a:xfrm>
          <a:custGeom>
            <a:avLst/>
            <a:gdLst/>
            <a:ahLst/>
            <a:cxnLst>
              <a:cxn ang="0">
                <a:pos x="537" y="143"/>
              </a:cxn>
              <a:cxn ang="0">
                <a:pos x="464" y="141"/>
              </a:cxn>
              <a:cxn ang="0">
                <a:pos x="393" y="133"/>
              </a:cxn>
              <a:cxn ang="0">
                <a:pos x="323" y="122"/>
              </a:cxn>
              <a:cxn ang="0">
                <a:pos x="255" y="106"/>
              </a:cxn>
              <a:cxn ang="0">
                <a:pos x="188" y="85"/>
              </a:cxn>
              <a:cxn ang="0">
                <a:pos x="123" y="61"/>
              </a:cxn>
              <a:cxn ang="0">
                <a:pos x="61" y="32"/>
              </a:cxn>
              <a:cxn ang="0">
                <a:pos x="1" y="0"/>
              </a:cxn>
              <a:cxn ang="0">
                <a:pos x="0" y="9"/>
              </a:cxn>
              <a:cxn ang="0">
                <a:pos x="1" y="46"/>
              </a:cxn>
              <a:cxn ang="0">
                <a:pos x="6" y="120"/>
              </a:cxn>
              <a:cxn ang="0">
                <a:pos x="16" y="191"/>
              </a:cxn>
              <a:cxn ang="0">
                <a:pos x="31" y="261"/>
              </a:cxn>
              <a:cxn ang="0">
                <a:pos x="49" y="329"/>
              </a:cxn>
              <a:cxn ang="0">
                <a:pos x="73" y="397"/>
              </a:cxn>
              <a:cxn ang="0">
                <a:pos x="100" y="461"/>
              </a:cxn>
              <a:cxn ang="0">
                <a:pos x="132" y="523"/>
              </a:cxn>
              <a:cxn ang="0">
                <a:pos x="166" y="583"/>
              </a:cxn>
              <a:cxn ang="0">
                <a:pos x="205" y="640"/>
              </a:cxn>
              <a:cxn ang="0">
                <a:pos x="248" y="695"/>
              </a:cxn>
              <a:cxn ang="0">
                <a:pos x="294" y="746"/>
              </a:cxn>
              <a:cxn ang="0">
                <a:pos x="343" y="795"/>
              </a:cxn>
              <a:cxn ang="0">
                <a:pos x="395" y="840"/>
              </a:cxn>
              <a:cxn ang="0">
                <a:pos x="450" y="882"/>
              </a:cxn>
              <a:cxn ang="0">
                <a:pos x="508" y="920"/>
              </a:cxn>
              <a:cxn ang="0">
                <a:pos x="537" y="938"/>
              </a:cxn>
              <a:cxn ang="0">
                <a:pos x="596" y="902"/>
              </a:cxn>
              <a:cxn ang="0">
                <a:pos x="652" y="861"/>
              </a:cxn>
              <a:cxn ang="0">
                <a:pos x="705" y="818"/>
              </a:cxn>
              <a:cxn ang="0">
                <a:pos x="756" y="770"/>
              </a:cxn>
              <a:cxn ang="0">
                <a:pos x="803" y="721"/>
              </a:cxn>
              <a:cxn ang="0">
                <a:pos x="848" y="667"/>
              </a:cxn>
              <a:cxn ang="0">
                <a:pos x="889" y="611"/>
              </a:cxn>
              <a:cxn ang="0">
                <a:pos x="926" y="553"/>
              </a:cxn>
              <a:cxn ang="0">
                <a:pos x="959" y="492"/>
              </a:cxn>
              <a:cxn ang="0">
                <a:pos x="989" y="428"/>
              </a:cxn>
              <a:cxn ang="0">
                <a:pos x="1014" y="363"/>
              </a:cxn>
              <a:cxn ang="0">
                <a:pos x="1035" y="295"/>
              </a:cxn>
              <a:cxn ang="0">
                <a:pos x="1052" y="226"/>
              </a:cxn>
              <a:cxn ang="0">
                <a:pos x="1063" y="155"/>
              </a:cxn>
              <a:cxn ang="0">
                <a:pos x="1071" y="83"/>
              </a:cxn>
              <a:cxn ang="0">
                <a:pos x="1074" y="9"/>
              </a:cxn>
              <a:cxn ang="0">
                <a:pos x="1073" y="0"/>
              </a:cxn>
              <a:cxn ang="0">
                <a:pos x="1043" y="16"/>
              </a:cxn>
              <a:cxn ang="0">
                <a:pos x="982" y="47"/>
              </a:cxn>
              <a:cxn ang="0">
                <a:pos x="918" y="73"/>
              </a:cxn>
              <a:cxn ang="0">
                <a:pos x="853" y="95"/>
              </a:cxn>
              <a:cxn ang="0">
                <a:pos x="786" y="114"/>
              </a:cxn>
              <a:cxn ang="0">
                <a:pos x="716" y="128"/>
              </a:cxn>
              <a:cxn ang="0">
                <a:pos x="645" y="138"/>
              </a:cxn>
              <a:cxn ang="0">
                <a:pos x="574" y="143"/>
              </a:cxn>
              <a:cxn ang="0">
                <a:pos x="537" y="143"/>
              </a:cxn>
            </a:cxnLst>
            <a:rect l="0" t="0" r="r" b="b"/>
            <a:pathLst>
              <a:path w="1074" h="938">
                <a:moveTo>
                  <a:pt x="537" y="143"/>
                </a:moveTo>
                <a:lnTo>
                  <a:pt x="537" y="143"/>
                </a:lnTo>
                <a:lnTo>
                  <a:pt x="500" y="143"/>
                </a:lnTo>
                <a:lnTo>
                  <a:pt x="464" y="141"/>
                </a:lnTo>
                <a:lnTo>
                  <a:pt x="429" y="138"/>
                </a:lnTo>
                <a:lnTo>
                  <a:pt x="393" y="133"/>
                </a:lnTo>
                <a:lnTo>
                  <a:pt x="358" y="128"/>
                </a:lnTo>
                <a:lnTo>
                  <a:pt x="323" y="122"/>
                </a:lnTo>
                <a:lnTo>
                  <a:pt x="288" y="114"/>
                </a:lnTo>
                <a:lnTo>
                  <a:pt x="255" y="106"/>
                </a:lnTo>
                <a:lnTo>
                  <a:pt x="221" y="95"/>
                </a:lnTo>
                <a:lnTo>
                  <a:pt x="188" y="85"/>
                </a:lnTo>
                <a:lnTo>
                  <a:pt x="156" y="73"/>
                </a:lnTo>
                <a:lnTo>
                  <a:pt x="123" y="61"/>
                </a:lnTo>
                <a:lnTo>
                  <a:pt x="92" y="47"/>
                </a:lnTo>
                <a:lnTo>
                  <a:pt x="61" y="32"/>
                </a:lnTo>
                <a:lnTo>
                  <a:pt x="31" y="16"/>
                </a:lnTo>
                <a:lnTo>
                  <a:pt x="1" y="0"/>
                </a:lnTo>
                <a:lnTo>
                  <a:pt x="1" y="0"/>
                </a:lnTo>
                <a:lnTo>
                  <a:pt x="0" y="9"/>
                </a:lnTo>
                <a:lnTo>
                  <a:pt x="0" y="9"/>
                </a:lnTo>
                <a:lnTo>
                  <a:pt x="1" y="46"/>
                </a:lnTo>
                <a:lnTo>
                  <a:pt x="3" y="83"/>
                </a:lnTo>
                <a:lnTo>
                  <a:pt x="6" y="120"/>
                </a:lnTo>
                <a:lnTo>
                  <a:pt x="11" y="155"/>
                </a:lnTo>
                <a:lnTo>
                  <a:pt x="16" y="191"/>
                </a:lnTo>
                <a:lnTo>
                  <a:pt x="22" y="226"/>
                </a:lnTo>
                <a:lnTo>
                  <a:pt x="31" y="261"/>
                </a:lnTo>
                <a:lnTo>
                  <a:pt x="39" y="295"/>
                </a:lnTo>
                <a:lnTo>
                  <a:pt x="49" y="329"/>
                </a:lnTo>
                <a:lnTo>
                  <a:pt x="60" y="363"/>
                </a:lnTo>
                <a:lnTo>
                  <a:pt x="73" y="397"/>
                </a:lnTo>
                <a:lnTo>
                  <a:pt x="85" y="428"/>
                </a:lnTo>
                <a:lnTo>
                  <a:pt x="100" y="461"/>
                </a:lnTo>
                <a:lnTo>
                  <a:pt x="115" y="492"/>
                </a:lnTo>
                <a:lnTo>
                  <a:pt x="132" y="523"/>
                </a:lnTo>
                <a:lnTo>
                  <a:pt x="148" y="553"/>
                </a:lnTo>
                <a:lnTo>
                  <a:pt x="166" y="583"/>
                </a:lnTo>
                <a:lnTo>
                  <a:pt x="185" y="611"/>
                </a:lnTo>
                <a:lnTo>
                  <a:pt x="205" y="640"/>
                </a:lnTo>
                <a:lnTo>
                  <a:pt x="226" y="667"/>
                </a:lnTo>
                <a:lnTo>
                  <a:pt x="248" y="695"/>
                </a:lnTo>
                <a:lnTo>
                  <a:pt x="271" y="721"/>
                </a:lnTo>
                <a:lnTo>
                  <a:pt x="294" y="746"/>
                </a:lnTo>
                <a:lnTo>
                  <a:pt x="318" y="770"/>
                </a:lnTo>
                <a:lnTo>
                  <a:pt x="343" y="795"/>
                </a:lnTo>
                <a:lnTo>
                  <a:pt x="369" y="818"/>
                </a:lnTo>
                <a:lnTo>
                  <a:pt x="395" y="840"/>
                </a:lnTo>
                <a:lnTo>
                  <a:pt x="422" y="861"/>
                </a:lnTo>
                <a:lnTo>
                  <a:pt x="450" y="882"/>
                </a:lnTo>
                <a:lnTo>
                  <a:pt x="478" y="902"/>
                </a:lnTo>
                <a:lnTo>
                  <a:pt x="508" y="920"/>
                </a:lnTo>
                <a:lnTo>
                  <a:pt x="537" y="938"/>
                </a:lnTo>
                <a:lnTo>
                  <a:pt x="537" y="938"/>
                </a:lnTo>
                <a:lnTo>
                  <a:pt x="566" y="920"/>
                </a:lnTo>
                <a:lnTo>
                  <a:pt x="596" y="902"/>
                </a:lnTo>
                <a:lnTo>
                  <a:pt x="624" y="882"/>
                </a:lnTo>
                <a:lnTo>
                  <a:pt x="652" y="861"/>
                </a:lnTo>
                <a:lnTo>
                  <a:pt x="679" y="840"/>
                </a:lnTo>
                <a:lnTo>
                  <a:pt x="705" y="818"/>
                </a:lnTo>
                <a:lnTo>
                  <a:pt x="731" y="795"/>
                </a:lnTo>
                <a:lnTo>
                  <a:pt x="756" y="770"/>
                </a:lnTo>
                <a:lnTo>
                  <a:pt x="780" y="746"/>
                </a:lnTo>
                <a:lnTo>
                  <a:pt x="803" y="721"/>
                </a:lnTo>
                <a:lnTo>
                  <a:pt x="827" y="695"/>
                </a:lnTo>
                <a:lnTo>
                  <a:pt x="848" y="667"/>
                </a:lnTo>
                <a:lnTo>
                  <a:pt x="869" y="640"/>
                </a:lnTo>
                <a:lnTo>
                  <a:pt x="889" y="611"/>
                </a:lnTo>
                <a:lnTo>
                  <a:pt x="908" y="583"/>
                </a:lnTo>
                <a:lnTo>
                  <a:pt x="926" y="553"/>
                </a:lnTo>
                <a:lnTo>
                  <a:pt x="942" y="523"/>
                </a:lnTo>
                <a:lnTo>
                  <a:pt x="959" y="492"/>
                </a:lnTo>
                <a:lnTo>
                  <a:pt x="974" y="461"/>
                </a:lnTo>
                <a:lnTo>
                  <a:pt x="989" y="428"/>
                </a:lnTo>
                <a:lnTo>
                  <a:pt x="1001" y="397"/>
                </a:lnTo>
                <a:lnTo>
                  <a:pt x="1014" y="363"/>
                </a:lnTo>
                <a:lnTo>
                  <a:pt x="1025" y="329"/>
                </a:lnTo>
                <a:lnTo>
                  <a:pt x="1035" y="295"/>
                </a:lnTo>
                <a:lnTo>
                  <a:pt x="1043" y="261"/>
                </a:lnTo>
                <a:lnTo>
                  <a:pt x="1052" y="226"/>
                </a:lnTo>
                <a:lnTo>
                  <a:pt x="1058" y="191"/>
                </a:lnTo>
                <a:lnTo>
                  <a:pt x="1063" y="155"/>
                </a:lnTo>
                <a:lnTo>
                  <a:pt x="1068" y="120"/>
                </a:lnTo>
                <a:lnTo>
                  <a:pt x="1071" y="83"/>
                </a:lnTo>
                <a:lnTo>
                  <a:pt x="1073" y="46"/>
                </a:lnTo>
                <a:lnTo>
                  <a:pt x="1074" y="9"/>
                </a:lnTo>
                <a:lnTo>
                  <a:pt x="1074" y="9"/>
                </a:lnTo>
                <a:lnTo>
                  <a:pt x="1073" y="0"/>
                </a:lnTo>
                <a:lnTo>
                  <a:pt x="1073" y="0"/>
                </a:lnTo>
                <a:lnTo>
                  <a:pt x="1043" y="16"/>
                </a:lnTo>
                <a:lnTo>
                  <a:pt x="1013" y="32"/>
                </a:lnTo>
                <a:lnTo>
                  <a:pt x="982" y="47"/>
                </a:lnTo>
                <a:lnTo>
                  <a:pt x="951" y="61"/>
                </a:lnTo>
                <a:lnTo>
                  <a:pt x="918" y="73"/>
                </a:lnTo>
                <a:lnTo>
                  <a:pt x="886" y="85"/>
                </a:lnTo>
                <a:lnTo>
                  <a:pt x="853" y="95"/>
                </a:lnTo>
                <a:lnTo>
                  <a:pt x="819" y="106"/>
                </a:lnTo>
                <a:lnTo>
                  <a:pt x="786" y="114"/>
                </a:lnTo>
                <a:lnTo>
                  <a:pt x="751" y="122"/>
                </a:lnTo>
                <a:lnTo>
                  <a:pt x="716" y="128"/>
                </a:lnTo>
                <a:lnTo>
                  <a:pt x="681" y="133"/>
                </a:lnTo>
                <a:lnTo>
                  <a:pt x="645" y="138"/>
                </a:lnTo>
                <a:lnTo>
                  <a:pt x="610" y="141"/>
                </a:lnTo>
                <a:lnTo>
                  <a:pt x="574" y="143"/>
                </a:lnTo>
                <a:lnTo>
                  <a:pt x="537" y="143"/>
                </a:lnTo>
                <a:lnTo>
                  <a:pt x="537" y="14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reeform 15"/>
          <p:cNvSpPr>
            <a:spLocks/>
          </p:cNvSpPr>
          <p:nvPr/>
        </p:nvSpPr>
        <p:spPr bwMode="auto">
          <a:xfrm>
            <a:off x="2729021" y="3571386"/>
            <a:ext cx="1010579" cy="1014606"/>
          </a:xfrm>
          <a:custGeom>
            <a:avLst/>
            <a:gdLst/>
            <a:ahLst/>
            <a:cxnLst>
              <a:cxn ang="0">
                <a:pos x="536" y="0"/>
              </a:cxn>
              <a:cxn ang="0">
                <a:pos x="478" y="37"/>
              </a:cxn>
              <a:cxn ang="0">
                <a:pos x="422" y="77"/>
              </a:cxn>
              <a:cxn ang="0">
                <a:pos x="369" y="120"/>
              </a:cxn>
              <a:cxn ang="0">
                <a:pos x="318" y="167"/>
              </a:cxn>
              <a:cxn ang="0">
                <a:pos x="272" y="216"/>
              </a:cxn>
              <a:cxn ang="0">
                <a:pos x="227" y="269"/>
              </a:cxn>
              <a:cxn ang="0">
                <a:pos x="186" y="325"/>
              </a:cxn>
              <a:cxn ang="0">
                <a:pos x="150" y="383"/>
              </a:cxn>
              <a:cxn ang="0">
                <a:pos x="117" y="443"/>
              </a:cxn>
              <a:cxn ang="0">
                <a:pos x="87" y="505"/>
              </a:cxn>
              <a:cxn ang="0">
                <a:pos x="61" y="570"/>
              </a:cxn>
              <a:cxn ang="0">
                <a:pos x="40" y="636"/>
              </a:cxn>
              <a:cxn ang="0">
                <a:pos x="23" y="706"/>
              </a:cxn>
              <a:cxn ang="0">
                <a:pos x="11" y="775"/>
              </a:cxn>
              <a:cxn ang="0">
                <a:pos x="3" y="847"/>
              </a:cxn>
              <a:cxn ang="0">
                <a:pos x="0" y="921"/>
              </a:cxn>
              <a:cxn ang="0">
                <a:pos x="30" y="937"/>
              </a:cxn>
              <a:cxn ang="0">
                <a:pos x="91" y="968"/>
              </a:cxn>
              <a:cxn ang="0">
                <a:pos x="155" y="994"/>
              </a:cxn>
              <a:cxn ang="0">
                <a:pos x="220" y="1016"/>
              </a:cxn>
              <a:cxn ang="0">
                <a:pos x="287" y="1035"/>
              </a:cxn>
              <a:cxn ang="0">
                <a:pos x="357" y="1049"/>
              </a:cxn>
              <a:cxn ang="0">
                <a:pos x="428" y="1059"/>
              </a:cxn>
              <a:cxn ang="0">
                <a:pos x="499" y="1064"/>
              </a:cxn>
              <a:cxn ang="0">
                <a:pos x="536" y="1064"/>
              </a:cxn>
              <a:cxn ang="0">
                <a:pos x="609" y="1062"/>
              </a:cxn>
              <a:cxn ang="0">
                <a:pos x="680" y="1054"/>
              </a:cxn>
              <a:cxn ang="0">
                <a:pos x="750" y="1043"/>
              </a:cxn>
              <a:cxn ang="0">
                <a:pos x="818" y="1027"/>
              </a:cxn>
              <a:cxn ang="0">
                <a:pos x="885" y="1006"/>
              </a:cxn>
              <a:cxn ang="0">
                <a:pos x="950" y="982"/>
              </a:cxn>
              <a:cxn ang="0">
                <a:pos x="1012" y="953"/>
              </a:cxn>
              <a:cxn ang="0">
                <a:pos x="1072" y="921"/>
              </a:cxn>
              <a:cxn ang="0">
                <a:pos x="1071" y="884"/>
              </a:cxn>
              <a:cxn ang="0">
                <a:pos x="1066" y="811"/>
              </a:cxn>
              <a:cxn ang="0">
                <a:pos x="1056" y="741"/>
              </a:cxn>
              <a:cxn ang="0">
                <a:pos x="1040" y="671"/>
              </a:cxn>
              <a:cxn ang="0">
                <a:pos x="1021" y="603"/>
              </a:cxn>
              <a:cxn ang="0">
                <a:pos x="998" y="537"/>
              </a:cxn>
              <a:cxn ang="0">
                <a:pos x="971" y="473"/>
              </a:cxn>
              <a:cxn ang="0">
                <a:pos x="939" y="412"/>
              </a:cxn>
              <a:cxn ang="0">
                <a:pos x="905" y="353"/>
              </a:cxn>
              <a:cxn ang="0">
                <a:pos x="866" y="296"/>
              </a:cxn>
              <a:cxn ang="0">
                <a:pos x="823" y="243"/>
              </a:cxn>
              <a:cxn ang="0">
                <a:pos x="777" y="191"/>
              </a:cxn>
              <a:cxn ang="0">
                <a:pos x="729" y="144"/>
              </a:cxn>
              <a:cxn ang="0">
                <a:pos x="677" y="98"/>
              </a:cxn>
              <a:cxn ang="0">
                <a:pos x="622" y="56"/>
              </a:cxn>
              <a:cxn ang="0">
                <a:pos x="565" y="18"/>
              </a:cxn>
              <a:cxn ang="0">
                <a:pos x="536" y="0"/>
              </a:cxn>
            </a:cxnLst>
            <a:rect l="0" t="0" r="r" b="b"/>
            <a:pathLst>
              <a:path w="1072" h="1064">
                <a:moveTo>
                  <a:pt x="536" y="0"/>
                </a:moveTo>
                <a:lnTo>
                  <a:pt x="536" y="0"/>
                </a:lnTo>
                <a:lnTo>
                  <a:pt x="507" y="18"/>
                </a:lnTo>
                <a:lnTo>
                  <a:pt x="478" y="37"/>
                </a:lnTo>
                <a:lnTo>
                  <a:pt x="450" y="56"/>
                </a:lnTo>
                <a:lnTo>
                  <a:pt x="422" y="77"/>
                </a:lnTo>
                <a:lnTo>
                  <a:pt x="395" y="98"/>
                </a:lnTo>
                <a:lnTo>
                  <a:pt x="369" y="120"/>
                </a:lnTo>
                <a:lnTo>
                  <a:pt x="343" y="144"/>
                </a:lnTo>
                <a:lnTo>
                  <a:pt x="318" y="167"/>
                </a:lnTo>
                <a:lnTo>
                  <a:pt x="295" y="191"/>
                </a:lnTo>
                <a:lnTo>
                  <a:pt x="272" y="216"/>
                </a:lnTo>
                <a:lnTo>
                  <a:pt x="249" y="243"/>
                </a:lnTo>
                <a:lnTo>
                  <a:pt x="227" y="269"/>
                </a:lnTo>
                <a:lnTo>
                  <a:pt x="206" y="296"/>
                </a:lnTo>
                <a:lnTo>
                  <a:pt x="186" y="325"/>
                </a:lnTo>
                <a:lnTo>
                  <a:pt x="167" y="353"/>
                </a:lnTo>
                <a:lnTo>
                  <a:pt x="150" y="383"/>
                </a:lnTo>
                <a:lnTo>
                  <a:pt x="133" y="412"/>
                </a:lnTo>
                <a:lnTo>
                  <a:pt x="117" y="443"/>
                </a:lnTo>
                <a:lnTo>
                  <a:pt x="101" y="473"/>
                </a:lnTo>
                <a:lnTo>
                  <a:pt x="87" y="505"/>
                </a:lnTo>
                <a:lnTo>
                  <a:pt x="74" y="537"/>
                </a:lnTo>
                <a:lnTo>
                  <a:pt x="61" y="570"/>
                </a:lnTo>
                <a:lnTo>
                  <a:pt x="51" y="603"/>
                </a:lnTo>
                <a:lnTo>
                  <a:pt x="40" y="636"/>
                </a:lnTo>
                <a:lnTo>
                  <a:pt x="32" y="671"/>
                </a:lnTo>
                <a:lnTo>
                  <a:pt x="23" y="706"/>
                </a:lnTo>
                <a:lnTo>
                  <a:pt x="17" y="741"/>
                </a:lnTo>
                <a:lnTo>
                  <a:pt x="11" y="775"/>
                </a:lnTo>
                <a:lnTo>
                  <a:pt x="6" y="811"/>
                </a:lnTo>
                <a:lnTo>
                  <a:pt x="3" y="847"/>
                </a:lnTo>
                <a:lnTo>
                  <a:pt x="1" y="884"/>
                </a:lnTo>
                <a:lnTo>
                  <a:pt x="0" y="921"/>
                </a:lnTo>
                <a:lnTo>
                  <a:pt x="0" y="921"/>
                </a:lnTo>
                <a:lnTo>
                  <a:pt x="30" y="937"/>
                </a:lnTo>
                <a:lnTo>
                  <a:pt x="60" y="953"/>
                </a:lnTo>
                <a:lnTo>
                  <a:pt x="91" y="968"/>
                </a:lnTo>
                <a:lnTo>
                  <a:pt x="122" y="982"/>
                </a:lnTo>
                <a:lnTo>
                  <a:pt x="155" y="994"/>
                </a:lnTo>
                <a:lnTo>
                  <a:pt x="187" y="1006"/>
                </a:lnTo>
                <a:lnTo>
                  <a:pt x="220" y="1016"/>
                </a:lnTo>
                <a:lnTo>
                  <a:pt x="254" y="1027"/>
                </a:lnTo>
                <a:lnTo>
                  <a:pt x="287" y="1035"/>
                </a:lnTo>
                <a:lnTo>
                  <a:pt x="322" y="1043"/>
                </a:lnTo>
                <a:lnTo>
                  <a:pt x="357" y="1049"/>
                </a:lnTo>
                <a:lnTo>
                  <a:pt x="392" y="1054"/>
                </a:lnTo>
                <a:lnTo>
                  <a:pt x="428" y="1059"/>
                </a:lnTo>
                <a:lnTo>
                  <a:pt x="463" y="1062"/>
                </a:lnTo>
                <a:lnTo>
                  <a:pt x="499" y="1064"/>
                </a:lnTo>
                <a:lnTo>
                  <a:pt x="536" y="1064"/>
                </a:lnTo>
                <a:lnTo>
                  <a:pt x="536" y="1064"/>
                </a:lnTo>
                <a:lnTo>
                  <a:pt x="573" y="1064"/>
                </a:lnTo>
                <a:lnTo>
                  <a:pt x="609" y="1062"/>
                </a:lnTo>
                <a:lnTo>
                  <a:pt x="644" y="1059"/>
                </a:lnTo>
                <a:lnTo>
                  <a:pt x="680" y="1054"/>
                </a:lnTo>
                <a:lnTo>
                  <a:pt x="715" y="1049"/>
                </a:lnTo>
                <a:lnTo>
                  <a:pt x="750" y="1043"/>
                </a:lnTo>
                <a:lnTo>
                  <a:pt x="785" y="1035"/>
                </a:lnTo>
                <a:lnTo>
                  <a:pt x="818" y="1027"/>
                </a:lnTo>
                <a:lnTo>
                  <a:pt x="852" y="1016"/>
                </a:lnTo>
                <a:lnTo>
                  <a:pt x="885" y="1006"/>
                </a:lnTo>
                <a:lnTo>
                  <a:pt x="917" y="994"/>
                </a:lnTo>
                <a:lnTo>
                  <a:pt x="950" y="982"/>
                </a:lnTo>
                <a:lnTo>
                  <a:pt x="981" y="968"/>
                </a:lnTo>
                <a:lnTo>
                  <a:pt x="1012" y="953"/>
                </a:lnTo>
                <a:lnTo>
                  <a:pt x="1042" y="937"/>
                </a:lnTo>
                <a:lnTo>
                  <a:pt x="1072" y="921"/>
                </a:lnTo>
                <a:lnTo>
                  <a:pt x="1072" y="921"/>
                </a:lnTo>
                <a:lnTo>
                  <a:pt x="1071" y="884"/>
                </a:lnTo>
                <a:lnTo>
                  <a:pt x="1069" y="847"/>
                </a:lnTo>
                <a:lnTo>
                  <a:pt x="1066" y="811"/>
                </a:lnTo>
                <a:lnTo>
                  <a:pt x="1061" y="775"/>
                </a:lnTo>
                <a:lnTo>
                  <a:pt x="1056" y="741"/>
                </a:lnTo>
                <a:lnTo>
                  <a:pt x="1049" y="706"/>
                </a:lnTo>
                <a:lnTo>
                  <a:pt x="1040" y="671"/>
                </a:lnTo>
                <a:lnTo>
                  <a:pt x="1032" y="636"/>
                </a:lnTo>
                <a:lnTo>
                  <a:pt x="1021" y="603"/>
                </a:lnTo>
                <a:lnTo>
                  <a:pt x="1011" y="570"/>
                </a:lnTo>
                <a:lnTo>
                  <a:pt x="998" y="537"/>
                </a:lnTo>
                <a:lnTo>
                  <a:pt x="985" y="505"/>
                </a:lnTo>
                <a:lnTo>
                  <a:pt x="971" y="473"/>
                </a:lnTo>
                <a:lnTo>
                  <a:pt x="955" y="443"/>
                </a:lnTo>
                <a:lnTo>
                  <a:pt x="939" y="412"/>
                </a:lnTo>
                <a:lnTo>
                  <a:pt x="922" y="383"/>
                </a:lnTo>
                <a:lnTo>
                  <a:pt x="905" y="353"/>
                </a:lnTo>
                <a:lnTo>
                  <a:pt x="886" y="325"/>
                </a:lnTo>
                <a:lnTo>
                  <a:pt x="866" y="296"/>
                </a:lnTo>
                <a:lnTo>
                  <a:pt x="845" y="269"/>
                </a:lnTo>
                <a:lnTo>
                  <a:pt x="823" y="243"/>
                </a:lnTo>
                <a:lnTo>
                  <a:pt x="800" y="216"/>
                </a:lnTo>
                <a:lnTo>
                  <a:pt x="777" y="191"/>
                </a:lnTo>
                <a:lnTo>
                  <a:pt x="754" y="167"/>
                </a:lnTo>
                <a:lnTo>
                  <a:pt x="729" y="144"/>
                </a:lnTo>
                <a:lnTo>
                  <a:pt x="703" y="120"/>
                </a:lnTo>
                <a:lnTo>
                  <a:pt x="677" y="98"/>
                </a:lnTo>
                <a:lnTo>
                  <a:pt x="650" y="77"/>
                </a:lnTo>
                <a:lnTo>
                  <a:pt x="622" y="56"/>
                </a:lnTo>
                <a:lnTo>
                  <a:pt x="594" y="37"/>
                </a:lnTo>
                <a:lnTo>
                  <a:pt x="565" y="18"/>
                </a:lnTo>
                <a:lnTo>
                  <a:pt x="536" y="0"/>
                </a:lnTo>
                <a:lnTo>
                  <a:pt x="536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75000"/>
                </a:schemeClr>
              </a:gs>
              <a:gs pos="80000">
                <a:schemeClr val="tx2">
                  <a:lumMod val="75000"/>
                </a:schemeClr>
              </a:gs>
              <a:gs pos="100000">
                <a:srgbClr val="2A65AC"/>
              </a:gs>
            </a:gsLst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16"/>
          <p:cNvSpPr>
            <a:spLocks/>
          </p:cNvSpPr>
          <p:nvPr/>
        </p:nvSpPr>
        <p:spPr bwMode="auto">
          <a:xfrm>
            <a:off x="2194706" y="3428302"/>
            <a:ext cx="1036375" cy="1015798"/>
          </a:xfrm>
          <a:custGeom>
            <a:avLst/>
            <a:gdLst/>
            <a:ahLst/>
            <a:cxnLst>
              <a:cxn ang="0">
                <a:pos x="1073" y="143"/>
              </a:cxn>
              <a:cxn ang="0">
                <a:pos x="1013" y="112"/>
              </a:cxn>
              <a:cxn ang="0">
                <a:pos x="950" y="82"/>
              </a:cxn>
              <a:cxn ang="0">
                <a:pos x="886" y="58"/>
              </a:cxn>
              <a:cxn ang="0">
                <a:pos x="819" y="38"/>
              </a:cxn>
              <a:cxn ang="0">
                <a:pos x="751" y="21"/>
              </a:cxn>
              <a:cxn ang="0">
                <a:pos x="680" y="10"/>
              </a:cxn>
              <a:cxn ang="0">
                <a:pos x="609" y="2"/>
              </a:cxn>
              <a:cxn ang="0">
                <a:pos x="536" y="0"/>
              </a:cxn>
              <a:cxn ang="0">
                <a:pos x="500" y="0"/>
              </a:cxn>
              <a:cxn ang="0">
                <a:pos x="428" y="5"/>
              </a:cxn>
              <a:cxn ang="0">
                <a:pos x="357" y="15"/>
              </a:cxn>
              <a:cxn ang="0">
                <a:pos x="289" y="29"/>
              </a:cxn>
              <a:cxn ang="0">
                <a:pos x="221" y="48"/>
              </a:cxn>
              <a:cxn ang="0">
                <a:pos x="155" y="70"/>
              </a:cxn>
              <a:cxn ang="0">
                <a:pos x="92" y="96"/>
              </a:cxn>
              <a:cxn ang="0">
                <a:pos x="30" y="127"/>
              </a:cxn>
              <a:cxn ang="0">
                <a:pos x="0" y="143"/>
              </a:cxn>
              <a:cxn ang="0">
                <a:pos x="3" y="217"/>
              </a:cxn>
              <a:cxn ang="0">
                <a:pos x="11" y="289"/>
              </a:cxn>
              <a:cxn ang="0">
                <a:pos x="23" y="359"/>
              </a:cxn>
              <a:cxn ang="0">
                <a:pos x="41" y="428"/>
              </a:cxn>
              <a:cxn ang="0">
                <a:pos x="62" y="494"/>
              </a:cxn>
              <a:cxn ang="0">
                <a:pos x="87" y="559"/>
              </a:cxn>
              <a:cxn ang="0">
                <a:pos x="117" y="621"/>
              </a:cxn>
              <a:cxn ang="0">
                <a:pos x="151" y="682"/>
              </a:cxn>
              <a:cxn ang="0">
                <a:pos x="187" y="740"/>
              </a:cxn>
              <a:cxn ang="0">
                <a:pos x="229" y="795"/>
              </a:cxn>
              <a:cxn ang="0">
                <a:pos x="272" y="848"/>
              </a:cxn>
              <a:cxn ang="0">
                <a:pos x="319" y="897"/>
              </a:cxn>
              <a:cxn ang="0">
                <a:pos x="370" y="944"/>
              </a:cxn>
              <a:cxn ang="0">
                <a:pos x="422" y="987"/>
              </a:cxn>
              <a:cxn ang="0">
                <a:pos x="478" y="1027"/>
              </a:cxn>
              <a:cxn ang="0">
                <a:pos x="537" y="1064"/>
              </a:cxn>
              <a:cxn ang="0">
                <a:pos x="538" y="1027"/>
              </a:cxn>
              <a:cxn ang="0">
                <a:pos x="543" y="954"/>
              </a:cxn>
              <a:cxn ang="0">
                <a:pos x="554" y="884"/>
              </a:cxn>
              <a:cxn ang="0">
                <a:pos x="569" y="814"/>
              </a:cxn>
              <a:cxn ang="0">
                <a:pos x="588" y="746"/>
              </a:cxn>
              <a:cxn ang="0">
                <a:pos x="611" y="680"/>
              </a:cxn>
              <a:cxn ang="0">
                <a:pos x="638" y="616"/>
              </a:cxn>
              <a:cxn ang="0">
                <a:pos x="670" y="555"/>
              </a:cxn>
              <a:cxn ang="0">
                <a:pos x="704" y="496"/>
              </a:cxn>
              <a:cxn ang="0">
                <a:pos x="743" y="439"/>
              </a:cxn>
              <a:cxn ang="0">
                <a:pos x="786" y="386"/>
              </a:cxn>
              <a:cxn ang="0">
                <a:pos x="832" y="334"/>
              </a:cxn>
              <a:cxn ang="0">
                <a:pos x="880" y="287"/>
              </a:cxn>
              <a:cxn ang="0">
                <a:pos x="932" y="241"/>
              </a:cxn>
              <a:cxn ang="0">
                <a:pos x="987" y="199"/>
              </a:cxn>
              <a:cxn ang="0">
                <a:pos x="1044" y="161"/>
              </a:cxn>
              <a:cxn ang="0">
                <a:pos x="1073" y="143"/>
              </a:cxn>
            </a:cxnLst>
            <a:rect l="0" t="0" r="r" b="b"/>
            <a:pathLst>
              <a:path w="1073" h="1064">
                <a:moveTo>
                  <a:pt x="1073" y="143"/>
                </a:moveTo>
                <a:lnTo>
                  <a:pt x="1073" y="143"/>
                </a:lnTo>
                <a:lnTo>
                  <a:pt x="1044" y="128"/>
                </a:lnTo>
                <a:lnTo>
                  <a:pt x="1013" y="112"/>
                </a:lnTo>
                <a:lnTo>
                  <a:pt x="981" y="97"/>
                </a:lnTo>
                <a:lnTo>
                  <a:pt x="950" y="82"/>
                </a:lnTo>
                <a:lnTo>
                  <a:pt x="918" y="70"/>
                </a:lnTo>
                <a:lnTo>
                  <a:pt x="886" y="58"/>
                </a:lnTo>
                <a:lnTo>
                  <a:pt x="852" y="48"/>
                </a:lnTo>
                <a:lnTo>
                  <a:pt x="819" y="38"/>
                </a:lnTo>
                <a:lnTo>
                  <a:pt x="784" y="29"/>
                </a:lnTo>
                <a:lnTo>
                  <a:pt x="751" y="21"/>
                </a:lnTo>
                <a:lnTo>
                  <a:pt x="716" y="15"/>
                </a:lnTo>
                <a:lnTo>
                  <a:pt x="680" y="10"/>
                </a:lnTo>
                <a:lnTo>
                  <a:pt x="645" y="5"/>
                </a:lnTo>
                <a:lnTo>
                  <a:pt x="609" y="2"/>
                </a:lnTo>
                <a:lnTo>
                  <a:pt x="573" y="0"/>
                </a:lnTo>
                <a:lnTo>
                  <a:pt x="536" y="0"/>
                </a:lnTo>
                <a:lnTo>
                  <a:pt x="536" y="0"/>
                </a:lnTo>
                <a:lnTo>
                  <a:pt x="500" y="0"/>
                </a:lnTo>
                <a:lnTo>
                  <a:pt x="463" y="2"/>
                </a:lnTo>
                <a:lnTo>
                  <a:pt x="428" y="5"/>
                </a:lnTo>
                <a:lnTo>
                  <a:pt x="393" y="10"/>
                </a:lnTo>
                <a:lnTo>
                  <a:pt x="357" y="15"/>
                </a:lnTo>
                <a:lnTo>
                  <a:pt x="322" y="21"/>
                </a:lnTo>
                <a:lnTo>
                  <a:pt x="289" y="29"/>
                </a:lnTo>
                <a:lnTo>
                  <a:pt x="254" y="37"/>
                </a:lnTo>
                <a:lnTo>
                  <a:pt x="221" y="48"/>
                </a:lnTo>
                <a:lnTo>
                  <a:pt x="187" y="58"/>
                </a:lnTo>
                <a:lnTo>
                  <a:pt x="155" y="70"/>
                </a:lnTo>
                <a:lnTo>
                  <a:pt x="123" y="82"/>
                </a:lnTo>
                <a:lnTo>
                  <a:pt x="92" y="96"/>
                </a:lnTo>
                <a:lnTo>
                  <a:pt x="60" y="112"/>
                </a:lnTo>
                <a:lnTo>
                  <a:pt x="30" y="127"/>
                </a:lnTo>
                <a:lnTo>
                  <a:pt x="0" y="143"/>
                </a:lnTo>
                <a:lnTo>
                  <a:pt x="0" y="143"/>
                </a:lnTo>
                <a:lnTo>
                  <a:pt x="1" y="180"/>
                </a:lnTo>
                <a:lnTo>
                  <a:pt x="3" y="217"/>
                </a:lnTo>
                <a:lnTo>
                  <a:pt x="6" y="253"/>
                </a:lnTo>
                <a:lnTo>
                  <a:pt x="11" y="289"/>
                </a:lnTo>
                <a:lnTo>
                  <a:pt x="17" y="323"/>
                </a:lnTo>
                <a:lnTo>
                  <a:pt x="23" y="359"/>
                </a:lnTo>
                <a:lnTo>
                  <a:pt x="32" y="393"/>
                </a:lnTo>
                <a:lnTo>
                  <a:pt x="41" y="428"/>
                </a:lnTo>
                <a:lnTo>
                  <a:pt x="51" y="461"/>
                </a:lnTo>
                <a:lnTo>
                  <a:pt x="62" y="494"/>
                </a:lnTo>
                <a:lnTo>
                  <a:pt x="74" y="527"/>
                </a:lnTo>
                <a:lnTo>
                  <a:pt x="87" y="559"/>
                </a:lnTo>
                <a:lnTo>
                  <a:pt x="102" y="591"/>
                </a:lnTo>
                <a:lnTo>
                  <a:pt x="117" y="621"/>
                </a:lnTo>
                <a:lnTo>
                  <a:pt x="133" y="652"/>
                </a:lnTo>
                <a:lnTo>
                  <a:pt x="151" y="682"/>
                </a:lnTo>
                <a:lnTo>
                  <a:pt x="168" y="711"/>
                </a:lnTo>
                <a:lnTo>
                  <a:pt x="187" y="740"/>
                </a:lnTo>
                <a:lnTo>
                  <a:pt x="207" y="768"/>
                </a:lnTo>
                <a:lnTo>
                  <a:pt x="229" y="795"/>
                </a:lnTo>
                <a:lnTo>
                  <a:pt x="250" y="821"/>
                </a:lnTo>
                <a:lnTo>
                  <a:pt x="272" y="848"/>
                </a:lnTo>
                <a:lnTo>
                  <a:pt x="295" y="873"/>
                </a:lnTo>
                <a:lnTo>
                  <a:pt x="319" y="897"/>
                </a:lnTo>
                <a:lnTo>
                  <a:pt x="344" y="921"/>
                </a:lnTo>
                <a:lnTo>
                  <a:pt x="370" y="944"/>
                </a:lnTo>
                <a:lnTo>
                  <a:pt x="396" y="966"/>
                </a:lnTo>
                <a:lnTo>
                  <a:pt x="422" y="987"/>
                </a:lnTo>
                <a:lnTo>
                  <a:pt x="450" y="1008"/>
                </a:lnTo>
                <a:lnTo>
                  <a:pt x="478" y="1027"/>
                </a:lnTo>
                <a:lnTo>
                  <a:pt x="508" y="1046"/>
                </a:lnTo>
                <a:lnTo>
                  <a:pt x="537" y="1064"/>
                </a:lnTo>
                <a:lnTo>
                  <a:pt x="537" y="1064"/>
                </a:lnTo>
                <a:lnTo>
                  <a:pt x="538" y="1027"/>
                </a:lnTo>
                <a:lnTo>
                  <a:pt x="540" y="990"/>
                </a:lnTo>
                <a:lnTo>
                  <a:pt x="543" y="954"/>
                </a:lnTo>
                <a:lnTo>
                  <a:pt x="548" y="918"/>
                </a:lnTo>
                <a:lnTo>
                  <a:pt x="554" y="884"/>
                </a:lnTo>
                <a:lnTo>
                  <a:pt x="560" y="849"/>
                </a:lnTo>
                <a:lnTo>
                  <a:pt x="569" y="814"/>
                </a:lnTo>
                <a:lnTo>
                  <a:pt x="577" y="779"/>
                </a:lnTo>
                <a:lnTo>
                  <a:pt x="588" y="746"/>
                </a:lnTo>
                <a:lnTo>
                  <a:pt x="598" y="713"/>
                </a:lnTo>
                <a:lnTo>
                  <a:pt x="611" y="680"/>
                </a:lnTo>
                <a:lnTo>
                  <a:pt x="624" y="648"/>
                </a:lnTo>
                <a:lnTo>
                  <a:pt x="638" y="616"/>
                </a:lnTo>
                <a:lnTo>
                  <a:pt x="654" y="586"/>
                </a:lnTo>
                <a:lnTo>
                  <a:pt x="670" y="555"/>
                </a:lnTo>
                <a:lnTo>
                  <a:pt x="687" y="526"/>
                </a:lnTo>
                <a:lnTo>
                  <a:pt x="704" y="496"/>
                </a:lnTo>
                <a:lnTo>
                  <a:pt x="723" y="468"/>
                </a:lnTo>
                <a:lnTo>
                  <a:pt x="743" y="439"/>
                </a:lnTo>
                <a:lnTo>
                  <a:pt x="764" y="412"/>
                </a:lnTo>
                <a:lnTo>
                  <a:pt x="786" y="386"/>
                </a:lnTo>
                <a:lnTo>
                  <a:pt x="809" y="359"/>
                </a:lnTo>
                <a:lnTo>
                  <a:pt x="832" y="334"/>
                </a:lnTo>
                <a:lnTo>
                  <a:pt x="855" y="310"/>
                </a:lnTo>
                <a:lnTo>
                  <a:pt x="880" y="287"/>
                </a:lnTo>
                <a:lnTo>
                  <a:pt x="906" y="263"/>
                </a:lnTo>
                <a:lnTo>
                  <a:pt x="932" y="241"/>
                </a:lnTo>
                <a:lnTo>
                  <a:pt x="959" y="220"/>
                </a:lnTo>
                <a:lnTo>
                  <a:pt x="987" y="199"/>
                </a:lnTo>
                <a:lnTo>
                  <a:pt x="1015" y="180"/>
                </a:lnTo>
                <a:lnTo>
                  <a:pt x="1044" y="161"/>
                </a:lnTo>
                <a:lnTo>
                  <a:pt x="1073" y="143"/>
                </a:lnTo>
                <a:lnTo>
                  <a:pt x="1073" y="143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reeform 17"/>
          <p:cNvSpPr>
            <a:spLocks/>
          </p:cNvSpPr>
          <p:nvPr/>
        </p:nvSpPr>
        <p:spPr bwMode="auto">
          <a:xfrm>
            <a:off x="3231081" y="3428302"/>
            <a:ext cx="1036375" cy="1015798"/>
          </a:xfrm>
          <a:custGeom>
            <a:avLst/>
            <a:gdLst/>
            <a:ahLst/>
            <a:cxnLst>
              <a:cxn ang="0">
                <a:pos x="537" y="0"/>
              </a:cxn>
              <a:cxn ang="0">
                <a:pos x="464" y="2"/>
              </a:cxn>
              <a:cxn ang="0">
                <a:pos x="393" y="10"/>
              </a:cxn>
              <a:cxn ang="0">
                <a:pos x="322" y="21"/>
              </a:cxn>
              <a:cxn ang="0">
                <a:pos x="254" y="38"/>
              </a:cxn>
              <a:cxn ang="0">
                <a:pos x="187" y="58"/>
              </a:cxn>
              <a:cxn ang="0">
                <a:pos x="123" y="82"/>
              </a:cxn>
              <a:cxn ang="0">
                <a:pos x="60" y="112"/>
              </a:cxn>
              <a:cxn ang="0">
                <a:pos x="0" y="143"/>
              </a:cxn>
              <a:cxn ang="0">
                <a:pos x="29" y="161"/>
              </a:cxn>
              <a:cxn ang="0">
                <a:pos x="86" y="199"/>
              </a:cxn>
              <a:cxn ang="0">
                <a:pos x="141" y="241"/>
              </a:cxn>
              <a:cxn ang="0">
                <a:pos x="193" y="287"/>
              </a:cxn>
              <a:cxn ang="0">
                <a:pos x="241" y="334"/>
              </a:cxn>
              <a:cxn ang="0">
                <a:pos x="287" y="386"/>
              </a:cxn>
              <a:cxn ang="0">
                <a:pos x="330" y="439"/>
              </a:cxn>
              <a:cxn ang="0">
                <a:pos x="369" y="496"/>
              </a:cxn>
              <a:cxn ang="0">
                <a:pos x="403" y="555"/>
              </a:cxn>
              <a:cxn ang="0">
                <a:pos x="435" y="616"/>
              </a:cxn>
              <a:cxn ang="0">
                <a:pos x="462" y="680"/>
              </a:cxn>
              <a:cxn ang="0">
                <a:pos x="485" y="746"/>
              </a:cxn>
              <a:cxn ang="0">
                <a:pos x="504" y="814"/>
              </a:cxn>
              <a:cxn ang="0">
                <a:pos x="520" y="884"/>
              </a:cxn>
              <a:cxn ang="0">
                <a:pos x="530" y="954"/>
              </a:cxn>
              <a:cxn ang="0">
                <a:pos x="535" y="1027"/>
              </a:cxn>
              <a:cxn ang="0">
                <a:pos x="536" y="1064"/>
              </a:cxn>
              <a:cxn ang="0">
                <a:pos x="595" y="1027"/>
              </a:cxn>
              <a:cxn ang="0">
                <a:pos x="651" y="987"/>
              </a:cxn>
              <a:cxn ang="0">
                <a:pos x="703" y="944"/>
              </a:cxn>
              <a:cxn ang="0">
                <a:pos x="754" y="897"/>
              </a:cxn>
              <a:cxn ang="0">
                <a:pos x="801" y="848"/>
              </a:cxn>
              <a:cxn ang="0">
                <a:pos x="846" y="795"/>
              </a:cxn>
              <a:cxn ang="0">
                <a:pos x="886" y="740"/>
              </a:cxn>
              <a:cxn ang="0">
                <a:pos x="922" y="682"/>
              </a:cxn>
              <a:cxn ang="0">
                <a:pos x="956" y="621"/>
              </a:cxn>
              <a:cxn ang="0">
                <a:pos x="986" y="559"/>
              </a:cxn>
              <a:cxn ang="0">
                <a:pos x="1011" y="494"/>
              </a:cxn>
              <a:cxn ang="0">
                <a:pos x="1032" y="428"/>
              </a:cxn>
              <a:cxn ang="0">
                <a:pos x="1050" y="359"/>
              </a:cxn>
              <a:cxn ang="0">
                <a:pos x="1062" y="289"/>
              </a:cxn>
              <a:cxn ang="0">
                <a:pos x="1070" y="217"/>
              </a:cxn>
              <a:cxn ang="0">
                <a:pos x="1073" y="143"/>
              </a:cxn>
              <a:cxn ang="0">
                <a:pos x="1043" y="127"/>
              </a:cxn>
              <a:cxn ang="0">
                <a:pos x="981" y="96"/>
              </a:cxn>
              <a:cxn ang="0">
                <a:pos x="918" y="70"/>
              </a:cxn>
              <a:cxn ang="0">
                <a:pos x="853" y="48"/>
              </a:cxn>
              <a:cxn ang="0">
                <a:pos x="784" y="29"/>
              </a:cxn>
              <a:cxn ang="0">
                <a:pos x="716" y="15"/>
              </a:cxn>
              <a:cxn ang="0">
                <a:pos x="645" y="5"/>
              </a:cxn>
              <a:cxn ang="0">
                <a:pos x="573" y="0"/>
              </a:cxn>
              <a:cxn ang="0">
                <a:pos x="537" y="0"/>
              </a:cxn>
            </a:cxnLst>
            <a:rect l="0" t="0" r="r" b="b"/>
            <a:pathLst>
              <a:path w="1073" h="1064">
                <a:moveTo>
                  <a:pt x="537" y="0"/>
                </a:moveTo>
                <a:lnTo>
                  <a:pt x="537" y="0"/>
                </a:lnTo>
                <a:lnTo>
                  <a:pt x="500" y="0"/>
                </a:lnTo>
                <a:lnTo>
                  <a:pt x="464" y="2"/>
                </a:lnTo>
                <a:lnTo>
                  <a:pt x="428" y="5"/>
                </a:lnTo>
                <a:lnTo>
                  <a:pt x="393" y="10"/>
                </a:lnTo>
                <a:lnTo>
                  <a:pt x="357" y="15"/>
                </a:lnTo>
                <a:lnTo>
                  <a:pt x="322" y="21"/>
                </a:lnTo>
                <a:lnTo>
                  <a:pt x="289" y="29"/>
                </a:lnTo>
                <a:lnTo>
                  <a:pt x="254" y="38"/>
                </a:lnTo>
                <a:lnTo>
                  <a:pt x="221" y="48"/>
                </a:lnTo>
                <a:lnTo>
                  <a:pt x="187" y="58"/>
                </a:lnTo>
                <a:lnTo>
                  <a:pt x="155" y="70"/>
                </a:lnTo>
                <a:lnTo>
                  <a:pt x="123" y="82"/>
                </a:lnTo>
                <a:lnTo>
                  <a:pt x="92" y="97"/>
                </a:lnTo>
                <a:lnTo>
                  <a:pt x="60" y="112"/>
                </a:lnTo>
                <a:lnTo>
                  <a:pt x="29" y="128"/>
                </a:lnTo>
                <a:lnTo>
                  <a:pt x="0" y="143"/>
                </a:lnTo>
                <a:lnTo>
                  <a:pt x="0" y="143"/>
                </a:lnTo>
                <a:lnTo>
                  <a:pt x="29" y="161"/>
                </a:lnTo>
                <a:lnTo>
                  <a:pt x="59" y="180"/>
                </a:lnTo>
                <a:lnTo>
                  <a:pt x="86" y="199"/>
                </a:lnTo>
                <a:lnTo>
                  <a:pt x="115" y="220"/>
                </a:lnTo>
                <a:lnTo>
                  <a:pt x="141" y="241"/>
                </a:lnTo>
                <a:lnTo>
                  <a:pt x="167" y="263"/>
                </a:lnTo>
                <a:lnTo>
                  <a:pt x="193" y="287"/>
                </a:lnTo>
                <a:lnTo>
                  <a:pt x="218" y="310"/>
                </a:lnTo>
                <a:lnTo>
                  <a:pt x="241" y="334"/>
                </a:lnTo>
                <a:lnTo>
                  <a:pt x="264" y="359"/>
                </a:lnTo>
                <a:lnTo>
                  <a:pt x="287" y="386"/>
                </a:lnTo>
                <a:lnTo>
                  <a:pt x="309" y="412"/>
                </a:lnTo>
                <a:lnTo>
                  <a:pt x="330" y="439"/>
                </a:lnTo>
                <a:lnTo>
                  <a:pt x="350" y="468"/>
                </a:lnTo>
                <a:lnTo>
                  <a:pt x="369" y="496"/>
                </a:lnTo>
                <a:lnTo>
                  <a:pt x="386" y="526"/>
                </a:lnTo>
                <a:lnTo>
                  <a:pt x="403" y="555"/>
                </a:lnTo>
                <a:lnTo>
                  <a:pt x="419" y="586"/>
                </a:lnTo>
                <a:lnTo>
                  <a:pt x="435" y="616"/>
                </a:lnTo>
                <a:lnTo>
                  <a:pt x="449" y="648"/>
                </a:lnTo>
                <a:lnTo>
                  <a:pt x="462" y="680"/>
                </a:lnTo>
                <a:lnTo>
                  <a:pt x="475" y="713"/>
                </a:lnTo>
                <a:lnTo>
                  <a:pt x="485" y="746"/>
                </a:lnTo>
                <a:lnTo>
                  <a:pt x="496" y="779"/>
                </a:lnTo>
                <a:lnTo>
                  <a:pt x="504" y="814"/>
                </a:lnTo>
                <a:lnTo>
                  <a:pt x="513" y="849"/>
                </a:lnTo>
                <a:lnTo>
                  <a:pt x="520" y="884"/>
                </a:lnTo>
                <a:lnTo>
                  <a:pt x="525" y="918"/>
                </a:lnTo>
                <a:lnTo>
                  <a:pt x="530" y="954"/>
                </a:lnTo>
                <a:lnTo>
                  <a:pt x="533" y="990"/>
                </a:lnTo>
                <a:lnTo>
                  <a:pt x="535" y="1027"/>
                </a:lnTo>
                <a:lnTo>
                  <a:pt x="536" y="1064"/>
                </a:lnTo>
                <a:lnTo>
                  <a:pt x="536" y="1064"/>
                </a:lnTo>
                <a:lnTo>
                  <a:pt x="565" y="1046"/>
                </a:lnTo>
                <a:lnTo>
                  <a:pt x="595" y="1027"/>
                </a:lnTo>
                <a:lnTo>
                  <a:pt x="623" y="1008"/>
                </a:lnTo>
                <a:lnTo>
                  <a:pt x="651" y="987"/>
                </a:lnTo>
                <a:lnTo>
                  <a:pt x="677" y="966"/>
                </a:lnTo>
                <a:lnTo>
                  <a:pt x="703" y="944"/>
                </a:lnTo>
                <a:lnTo>
                  <a:pt x="730" y="921"/>
                </a:lnTo>
                <a:lnTo>
                  <a:pt x="754" y="897"/>
                </a:lnTo>
                <a:lnTo>
                  <a:pt x="778" y="873"/>
                </a:lnTo>
                <a:lnTo>
                  <a:pt x="801" y="848"/>
                </a:lnTo>
                <a:lnTo>
                  <a:pt x="823" y="821"/>
                </a:lnTo>
                <a:lnTo>
                  <a:pt x="846" y="795"/>
                </a:lnTo>
                <a:lnTo>
                  <a:pt x="866" y="768"/>
                </a:lnTo>
                <a:lnTo>
                  <a:pt x="886" y="740"/>
                </a:lnTo>
                <a:lnTo>
                  <a:pt x="905" y="711"/>
                </a:lnTo>
                <a:lnTo>
                  <a:pt x="922" y="682"/>
                </a:lnTo>
                <a:lnTo>
                  <a:pt x="940" y="652"/>
                </a:lnTo>
                <a:lnTo>
                  <a:pt x="956" y="621"/>
                </a:lnTo>
                <a:lnTo>
                  <a:pt x="971" y="591"/>
                </a:lnTo>
                <a:lnTo>
                  <a:pt x="986" y="559"/>
                </a:lnTo>
                <a:lnTo>
                  <a:pt x="999" y="527"/>
                </a:lnTo>
                <a:lnTo>
                  <a:pt x="1011" y="494"/>
                </a:lnTo>
                <a:lnTo>
                  <a:pt x="1022" y="461"/>
                </a:lnTo>
                <a:lnTo>
                  <a:pt x="1032" y="428"/>
                </a:lnTo>
                <a:lnTo>
                  <a:pt x="1041" y="393"/>
                </a:lnTo>
                <a:lnTo>
                  <a:pt x="1050" y="359"/>
                </a:lnTo>
                <a:lnTo>
                  <a:pt x="1056" y="323"/>
                </a:lnTo>
                <a:lnTo>
                  <a:pt x="1062" y="289"/>
                </a:lnTo>
                <a:lnTo>
                  <a:pt x="1067" y="253"/>
                </a:lnTo>
                <a:lnTo>
                  <a:pt x="1070" y="217"/>
                </a:lnTo>
                <a:lnTo>
                  <a:pt x="1072" y="180"/>
                </a:lnTo>
                <a:lnTo>
                  <a:pt x="1073" y="143"/>
                </a:lnTo>
                <a:lnTo>
                  <a:pt x="1073" y="143"/>
                </a:lnTo>
                <a:lnTo>
                  <a:pt x="1043" y="127"/>
                </a:lnTo>
                <a:lnTo>
                  <a:pt x="1013" y="112"/>
                </a:lnTo>
                <a:lnTo>
                  <a:pt x="981" y="96"/>
                </a:lnTo>
                <a:lnTo>
                  <a:pt x="950" y="82"/>
                </a:lnTo>
                <a:lnTo>
                  <a:pt x="918" y="70"/>
                </a:lnTo>
                <a:lnTo>
                  <a:pt x="886" y="58"/>
                </a:lnTo>
                <a:lnTo>
                  <a:pt x="853" y="48"/>
                </a:lnTo>
                <a:lnTo>
                  <a:pt x="819" y="37"/>
                </a:lnTo>
                <a:lnTo>
                  <a:pt x="784" y="29"/>
                </a:lnTo>
                <a:lnTo>
                  <a:pt x="751" y="21"/>
                </a:lnTo>
                <a:lnTo>
                  <a:pt x="716" y="15"/>
                </a:lnTo>
                <a:lnTo>
                  <a:pt x="680" y="10"/>
                </a:lnTo>
                <a:lnTo>
                  <a:pt x="645" y="5"/>
                </a:lnTo>
                <a:lnTo>
                  <a:pt x="610" y="2"/>
                </a:lnTo>
                <a:lnTo>
                  <a:pt x="573" y="0"/>
                </a:lnTo>
                <a:lnTo>
                  <a:pt x="537" y="0"/>
                </a:lnTo>
                <a:lnTo>
                  <a:pt x="537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reeform 22"/>
          <p:cNvSpPr>
            <a:spLocks/>
          </p:cNvSpPr>
          <p:nvPr/>
        </p:nvSpPr>
        <p:spPr bwMode="auto">
          <a:xfrm>
            <a:off x="1802842" y="3427775"/>
            <a:ext cx="1754885" cy="530884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reeform 22"/>
          <p:cNvSpPr>
            <a:spLocks/>
          </p:cNvSpPr>
          <p:nvPr/>
        </p:nvSpPr>
        <p:spPr bwMode="auto">
          <a:xfrm>
            <a:off x="2907125" y="3431298"/>
            <a:ext cx="1754885" cy="530884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Oval 23"/>
          <p:cNvSpPr>
            <a:spLocks noChangeArrowheads="1"/>
          </p:cNvSpPr>
          <p:nvPr/>
        </p:nvSpPr>
        <p:spPr bwMode="auto">
          <a:xfrm>
            <a:off x="1990134" y="3580793"/>
            <a:ext cx="276983" cy="27488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Oval 23"/>
          <p:cNvSpPr>
            <a:spLocks noChangeArrowheads="1"/>
          </p:cNvSpPr>
          <p:nvPr/>
        </p:nvSpPr>
        <p:spPr bwMode="auto">
          <a:xfrm>
            <a:off x="4235540" y="3580793"/>
            <a:ext cx="276983" cy="27488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Freeform 20"/>
          <p:cNvSpPr>
            <a:spLocks/>
          </p:cNvSpPr>
          <p:nvPr/>
        </p:nvSpPr>
        <p:spPr bwMode="auto">
          <a:xfrm>
            <a:off x="2862993" y="3622307"/>
            <a:ext cx="731005" cy="406033"/>
          </a:xfrm>
          <a:custGeom>
            <a:avLst/>
            <a:gdLst/>
            <a:ahLst/>
            <a:cxnLst>
              <a:cxn ang="0">
                <a:pos x="824" y="492"/>
              </a:cxn>
              <a:cxn ang="0">
                <a:pos x="816" y="468"/>
              </a:cxn>
              <a:cxn ang="0">
                <a:pos x="804" y="440"/>
              </a:cxn>
              <a:cxn ang="0">
                <a:pos x="792" y="412"/>
              </a:cxn>
              <a:cxn ang="0">
                <a:pos x="778" y="386"/>
              </a:cxn>
              <a:cxn ang="0">
                <a:pos x="764" y="360"/>
              </a:cxn>
              <a:cxn ang="0">
                <a:pos x="750" y="334"/>
              </a:cxn>
              <a:cxn ang="0">
                <a:pos x="734" y="308"/>
              </a:cxn>
              <a:cxn ang="0">
                <a:pos x="718" y="284"/>
              </a:cxn>
              <a:cxn ang="0">
                <a:pos x="700" y="258"/>
              </a:cxn>
              <a:cxn ang="0">
                <a:pos x="682" y="234"/>
              </a:cxn>
              <a:cxn ang="0">
                <a:pos x="662" y="212"/>
              </a:cxn>
              <a:cxn ang="0">
                <a:pos x="642" y="188"/>
              </a:cxn>
              <a:cxn ang="0">
                <a:pos x="622" y="166"/>
              </a:cxn>
              <a:cxn ang="0">
                <a:pos x="602" y="146"/>
              </a:cxn>
              <a:cxn ang="0">
                <a:pos x="580" y="126"/>
              </a:cxn>
              <a:cxn ang="0">
                <a:pos x="558" y="104"/>
              </a:cxn>
              <a:cxn ang="0">
                <a:pos x="536" y="86"/>
              </a:cxn>
              <a:cxn ang="0">
                <a:pos x="512" y="68"/>
              </a:cxn>
              <a:cxn ang="0">
                <a:pos x="488" y="48"/>
              </a:cxn>
              <a:cxn ang="0">
                <a:pos x="464" y="32"/>
              </a:cxn>
              <a:cxn ang="0">
                <a:pos x="438" y="16"/>
              </a:cxn>
              <a:cxn ang="0">
                <a:pos x="412" y="0"/>
              </a:cxn>
              <a:cxn ang="0">
                <a:pos x="388" y="16"/>
              </a:cxn>
              <a:cxn ang="0">
                <a:pos x="362" y="32"/>
              </a:cxn>
              <a:cxn ang="0">
                <a:pos x="338" y="48"/>
              </a:cxn>
              <a:cxn ang="0">
                <a:pos x="314" y="68"/>
              </a:cxn>
              <a:cxn ang="0">
                <a:pos x="290" y="86"/>
              </a:cxn>
              <a:cxn ang="0">
                <a:pos x="266" y="104"/>
              </a:cxn>
              <a:cxn ang="0">
                <a:pos x="244" y="126"/>
              </a:cxn>
              <a:cxn ang="0">
                <a:pos x="222" y="146"/>
              </a:cxn>
              <a:cxn ang="0">
                <a:pos x="202" y="166"/>
              </a:cxn>
              <a:cxn ang="0">
                <a:pos x="182" y="188"/>
              </a:cxn>
              <a:cxn ang="0">
                <a:pos x="162" y="212"/>
              </a:cxn>
              <a:cxn ang="0">
                <a:pos x="144" y="234"/>
              </a:cxn>
              <a:cxn ang="0">
                <a:pos x="124" y="258"/>
              </a:cxn>
              <a:cxn ang="0">
                <a:pos x="108" y="284"/>
              </a:cxn>
              <a:cxn ang="0">
                <a:pos x="90" y="308"/>
              </a:cxn>
              <a:cxn ang="0">
                <a:pos x="76" y="334"/>
              </a:cxn>
              <a:cxn ang="0">
                <a:pos x="62" y="360"/>
              </a:cxn>
              <a:cxn ang="0">
                <a:pos x="48" y="386"/>
              </a:cxn>
              <a:cxn ang="0">
                <a:pos x="34" y="412"/>
              </a:cxn>
              <a:cxn ang="0">
                <a:pos x="20" y="440"/>
              </a:cxn>
              <a:cxn ang="0">
                <a:pos x="10" y="468"/>
              </a:cxn>
              <a:cxn ang="0">
                <a:pos x="0" y="492"/>
              </a:cxn>
              <a:cxn ang="0">
                <a:pos x="824" y="492"/>
              </a:cxn>
            </a:cxnLst>
            <a:rect l="0" t="0" r="r" b="b"/>
            <a:pathLst>
              <a:path w="824" h="492">
                <a:moveTo>
                  <a:pt x="824" y="492"/>
                </a:moveTo>
                <a:lnTo>
                  <a:pt x="816" y="468"/>
                </a:lnTo>
                <a:lnTo>
                  <a:pt x="804" y="440"/>
                </a:lnTo>
                <a:lnTo>
                  <a:pt x="792" y="412"/>
                </a:lnTo>
                <a:lnTo>
                  <a:pt x="778" y="386"/>
                </a:lnTo>
                <a:lnTo>
                  <a:pt x="764" y="360"/>
                </a:lnTo>
                <a:lnTo>
                  <a:pt x="750" y="334"/>
                </a:lnTo>
                <a:lnTo>
                  <a:pt x="734" y="308"/>
                </a:lnTo>
                <a:lnTo>
                  <a:pt x="718" y="284"/>
                </a:lnTo>
                <a:lnTo>
                  <a:pt x="700" y="258"/>
                </a:lnTo>
                <a:lnTo>
                  <a:pt x="682" y="234"/>
                </a:lnTo>
                <a:lnTo>
                  <a:pt x="662" y="212"/>
                </a:lnTo>
                <a:lnTo>
                  <a:pt x="642" y="188"/>
                </a:lnTo>
                <a:lnTo>
                  <a:pt x="622" y="166"/>
                </a:lnTo>
                <a:lnTo>
                  <a:pt x="602" y="146"/>
                </a:lnTo>
                <a:lnTo>
                  <a:pt x="580" y="126"/>
                </a:lnTo>
                <a:lnTo>
                  <a:pt x="558" y="104"/>
                </a:lnTo>
                <a:lnTo>
                  <a:pt x="536" y="86"/>
                </a:lnTo>
                <a:lnTo>
                  <a:pt x="512" y="68"/>
                </a:lnTo>
                <a:lnTo>
                  <a:pt x="488" y="48"/>
                </a:lnTo>
                <a:lnTo>
                  <a:pt x="464" y="32"/>
                </a:lnTo>
                <a:lnTo>
                  <a:pt x="438" y="16"/>
                </a:lnTo>
                <a:lnTo>
                  <a:pt x="412" y="0"/>
                </a:lnTo>
                <a:lnTo>
                  <a:pt x="388" y="16"/>
                </a:lnTo>
                <a:lnTo>
                  <a:pt x="362" y="32"/>
                </a:lnTo>
                <a:lnTo>
                  <a:pt x="338" y="48"/>
                </a:lnTo>
                <a:lnTo>
                  <a:pt x="314" y="68"/>
                </a:lnTo>
                <a:lnTo>
                  <a:pt x="290" y="86"/>
                </a:lnTo>
                <a:lnTo>
                  <a:pt x="266" y="104"/>
                </a:lnTo>
                <a:lnTo>
                  <a:pt x="244" y="126"/>
                </a:lnTo>
                <a:lnTo>
                  <a:pt x="222" y="146"/>
                </a:lnTo>
                <a:lnTo>
                  <a:pt x="202" y="166"/>
                </a:lnTo>
                <a:lnTo>
                  <a:pt x="182" y="188"/>
                </a:lnTo>
                <a:lnTo>
                  <a:pt x="162" y="212"/>
                </a:lnTo>
                <a:lnTo>
                  <a:pt x="144" y="234"/>
                </a:lnTo>
                <a:lnTo>
                  <a:pt x="124" y="258"/>
                </a:lnTo>
                <a:lnTo>
                  <a:pt x="108" y="284"/>
                </a:lnTo>
                <a:lnTo>
                  <a:pt x="90" y="308"/>
                </a:lnTo>
                <a:lnTo>
                  <a:pt x="76" y="334"/>
                </a:lnTo>
                <a:lnTo>
                  <a:pt x="62" y="360"/>
                </a:lnTo>
                <a:lnTo>
                  <a:pt x="48" y="386"/>
                </a:lnTo>
                <a:lnTo>
                  <a:pt x="34" y="412"/>
                </a:lnTo>
                <a:lnTo>
                  <a:pt x="20" y="440"/>
                </a:lnTo>
                <a:lnTo>
                  <a:pt x="10" y="468"/>
                </a:lnTo>
                <a:lnTo>
                  <a:pt x="0" y="492"/>
                </a:lnTo>
                <a:lnTo>
                  <a:pt x="824" y="492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807859" y="4452500"/>
            <a:ext cx="7484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3763788" y="4452500"/>
            <a:ext cx="7484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2777462" y="2836151"/>
            <a:ext cx="7484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2829104" y="3938626"/>
            <a:ext cx="6547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66713" y="1538288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64915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234</Words>
  <Application>Microsoft Office PowerPoint</Application>
  <PresentationFormat>On-screen Show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10</cp:revision>
  <dcterms:created xsi:type="dcterms:W3CDTF">2014-02-28T09:23:05Z</dcterms:created>
  <dcterms:modified xsi:type="dcterms:W3CDTF">2014-04-16T05:36:07Z</dcterms:modified>
</cp:coreProperties>
</file>