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21288"/>
            <a:ext cx="1296144" cy="276999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808185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21237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2014-04-12T07:51:45Z</dcterms:modified>
</cp:coreProperties>
</file>