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76704" y="670599"/>
            <a:ext cx="6323111" cy="360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headline 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4627891" y="2905191"/>
            <a:ext cx="3400493" cy="1736356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6" name="그룹 8"/>
          <p:cNvGrpSpPr/>
          <p:nvPr/>
        </p:nvGrpSpPr>
        <p:grpSpPr>
          <a:xfrm>
            <a:off x="5253843" y="2136607"/>
            <a:ext cx="1490158" cy="1534546"/>
            <a:chOff x="3152065" y="2440990"/>
            <a:chExt cx="2479953" cy="2553826"/>
          </a:xfrm>
          <a:solidFill>
            <a:schemeClr val="bg1">
              <a:lumMod val="65000"/>
            </a:schemeClr>
          </a:solidFill>
          <a:effectLst/>
          <a:scene3d>
            <a:camera prst="perspectiveHeroicExtremeLeftFacing">
              <a:rot lat="20289701" lon="2161621" rev="20813843"/>
            </a:camera>
            <a:lightRig rig="balanced" dir="t">
              <a:rot lat="0" lon="0" rev="4200000"/>
            </a:lightRig>
          </a:scene3d>
        </p:grpSpPr>
        <p:sp>
          <p:nvSpPr>
            <p:cNvPr id="7" name="막힌 원호 27"/>
            <p:cNvSpPr/>
            <p:nvPr/>
          </p:nvSpPr>
          <p:spPr>
            <a:xfrm rot="18297562">
              <a:off x="3152065" y="2441113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막힌 원호 28"/>
            <p:cNvSpPr/>
            <p:nvPr/>
          </p:nvSpPr>
          <p:spPr>
            <a:xfrm rot="3892719">
              <a:off x="3327762" y="2440990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pFill/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막힌 원호 29"/>
            <p:cNvSpPr/>
            <p:nvPr/>
          </p:nvSpPr>
          <p:spPr>
            <a:xfrm rot="11081471">
              <a:off x="3242475" y="2690560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pFill/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657677" y="1550220"/>
            <a:ext cx="2526459" cy="2601717"/>
            <a:chOff x="3152065" y="2440990"/>
            <a:chExt cx="2479953" cy="2553826"/>
          </a:xfrm>
          <a:solidFill>
            <a:schemeClr val="bg1">
              <a:lumMod val="65000"/>
            </a:schemeClr>
          </a:solidFill>
          <a:effectLst/>
          <a:scene3d>
            <a:camera prst="perspectiveHeroicExtremeLeftFacing">
              <a:rot lat="20289701" lon="2161621" rev="20813843"/>
            </a:camera>
            <a:lightRig rig="balanced" dir="t">
              <a:rot lat="0" lon="0" rev="4200000"/>
            </a:lightRig>
          </a:scene3d>
        </p:grpSpPr>
        <p:sp>
          <p:nvSpPr>
            <p:cNvPr id="11" name="막힌 원호 31"/>
            <p:cNvSpPr/>
            <p:nvPr/>
          </p:nvSpPr>
          <p:spPr>
            <a:xfrm rot="18297562">
              <a:off x="3152065" y="2441113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pFill/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막힌 원호 32"/>
            <p:cNvSpPr/>
            <p:nvPr/>
          </p:nvSpPr>
          <p:spPr>
            <a:xfrm rot="3892719">
              <a:off x="3327762" y="2440990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막힌 원호 33"/>
            <p:cNvSpPr/>
            <p:nvPr/>
          </p:nvSpPr>
          <p:spPr>
            <a:xfrm rot="11081471">
              <a:off x="3242475" y="2690560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pFill/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직사각형 36"/>
          <p:cNvSpPr/>
          <p:nvPr/>
        </p:nvSpPr>
        <p:spPr>
          <a:xfrm>
            <a:off x="6667262" y="1970956"/>
            <a:ext cx="461852" cy="600457"/>
          </a:xfrm>
          <a:prstGeom prst="rect">
            <a:avLst/>
          </a:prstGeom>
          <a:noFill/>
          <a:scene3d>
            <a:camera prst="perspectiveLeft" fov="4800000">
              <a:rot lat="20292000" lon="2160000" rev="20814000"/>
            </a:camera>
            <a:lightRig rig="threePt" dir="t"/>
          </a:scene3d>
          <a:sp3d>
            <a:bevelT w="0" h="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4400" b="1" cap="none" spc="0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endParaRPr lang="en-US" altLang="ko-KR" sz="4400" b="1" cap="none" spc="0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직사각형 37"/>
          <p:cNvSpPr/>
          <p:nvPr/>
        </p:nvSpPr>
        <p:spPr>
          <a:xfrm>
            <a:off x="5436460" y="3598043"/>
            <a:ext cx="490623" cy="648494"/>
          </a:xfrm>
          <a:prstGeom prst="rect">
            <a:avLst/>
          </a:prstGeom>
          <a:noFill/>
          <a:scene3d>
            <a:camera prst="perspectiveLeft" fov="4800000">
              <a:rot lat="20292000" lon="2160000" rev="20814000"/>
            </a:camera>
            <a:lightRig rig="threePt" dir="t"/>
          </a:scene3d>
          <a:sp3d>
            <a:bevelT w="0" h="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4800" b="1" cap="none" spc="0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endParaRPr lang="en-US" altLang="ko-KR" sz="4800" b="1" cap="none" spc="0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직선 연결선 60"/>
          <p:cNvCxnSpPr/>
          <p:nvPr/>
        </p:nvCxnSpPr>
        <p:spPr>
          <a:xfrm flipV="1">
            <a:off x="3651140" y="2888482"/>
            <a:ext cx="3200926" cy="19683"/>
          </a:xfrm>
          <a:prstGeom prst="line">
            <a:avLst/>
          </a:prstGeom>
          <a:ln w="15240" cap="rnd">
            <a:solidFill>
              <a:schemeClr val="tx1">
                <a:lumMod val="75000"/>
                <a:lumOff val="25000"/>
              </a:schemeClr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62"/>
          <p:cNvCxnSpPr/>
          <p:nvPr/>
        </p:nvCxnSpPr>
        <p:spPr>
          <a:xfrm flipV="1">
            <a:off x="3645037" y="3813865"/>
            <a:ext cx="1794007" cy="11032"/>
          </a:xfrm>
          <a:prstGeom prst="line">
            <a:avLst/>
          </a:prstGeom>
          <a:ln w="15240" cap="rnd">
            <a:solidFill>
              <a:schemeClr val="tx1">
                <a:lumMod val="75000"/>
                <a:lumOff val="25000"/>
              </a:schemeClr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59"/>
          <p:cNvCxnSpPr>
            <a:stCxn id="19" idx="3"/>
          </p:cNvCxnSpPr>
          <p:nvPr/>
        </p:nvCxnSpPr>
        <p:spPr>
          <a:xfrm flipV="1">
            <a:off x="3641959" y="1972197"/>
            <a:ext cx="2143131" cy="13178"/>
          </a:xfrm>
          <a:prstGeom prst="line">
            <a:avLst/>
          </a:prstGeom>
          <a:ln w="15240" cap="rnd">
            <a:solidFill>
              <a:schemeClr val="tx1">
                <a:lumMod val="75000"/>
                <a:lumOff val="25000"/>
              </a:schemeClr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모서리가 둥근 직사각형 42"/>
          <p:cNvSpPr/>
          <p:nvPr/>
        </p:nvSpPr>
        <p:spPr>
          <a:xfrm>
            <a:off x="1835696" y="1592044"/>
            <a:ext cx="1806263" cy="78666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모서리가 둥근 직사각형 47"/>
          <p:cNvSpPr/>
          <p:nvPr/>
        </p:nvSpPr>
        <p:spPr>
          <a:xfrm>
            <a:off x="1844877" y="2518862"/>
            <a:ext cx="1806263" cy="78666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모서리가 둥근 직사각형 53"/>
          <p:cNvSpPr/>
          <p:nvPr/>
        </p:nvSpPr>
        <p:spPr>
          <a:xfrm>
            <a:off x="1841718" y="3445680"/>
            <a:ext cx="1806263" cy="78666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그룹 46"/>
          <p:cNvGrpSpPr>
            <a:grpSpLocks/>
          </p:cNvGrpSpPr>
          <p:nvPr/>
        </p:nvGrpSpPr>
        <p:grpSpPr bwMode="auto">
          <a:xfrm>
            <a:off x="1907704" y="1666393"/>
            <a:ext cx="1671428" cy="590161"/>
            <a:chOff x="1411094" y="1711906"/>
            <a:chExt cx="2159799" cy="922279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1411094" y="1711906"/>
              <a:ext cx="2070866" cy="375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1457149" y="2071163"/>
              <a:ext cx="2113744" cy="5630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31" name="직사각형 67"/>
          <p:cNvSpPr/>
          <p:nvPr/>
        </p:nvSpPr>
        <p:spPr>
          <a:xfrm>
            <a:off x="5162879" y="2139555"/>
            <a:ext cx="418264" cy="456347"/>
          </a:xfrm>
          <a:prstGeom prst="rect">
            <a:avLst/>
          </a:prstGeom>
          <a:noFill/>
          <a:scene3d>
            <a:camera prst="perspectiveLeft" fov="4800000">
              <a:rot lat="20292000" lon="2160000" rev="20814000"/>
            </a:camera>
            <a:lightRig rig="threePt" dir="t"/>
          </a:scene3d>
          <a:sp3d>
            <a:bevelT w="0" h="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en-US" altLang="ko-KR" sz="3200" b="1" cap="none" spc="0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07704" y="4326944"/>
            <a:ext cx="528160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64381" y="1059582"/>
            <a:ext cx="609100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grpSp>
        <p:nvGrpSpPr>
          <p:cNvPr id="36" name="그룹 46"/>
          <p:cNvGrpSpPr>
            <a:grpSpLocks/>
          </p:cNvGrpSpPr>
          <p:nvPr/>
        </p:nvGrpSpPr>
        <p:grpSpPr bwMode="auto">
          <a:xfrm>
            <a:off x="1907704" y="2571750"/>
            <a:ext cx="1671428" cy="590161"/>
            <a:chOff x="1411094" y="1711906"/>
            <a:chExt cx="2159799" cy="922279"/>
          </a:xfrm>
        </p:grpSpPr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1411094" y="1711906"/>
              <a:ext cx="2070866" cy="375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1457149" y="2071163"/>
              <a:ext cx="2113744" cy="5630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39" name="그룹 46"/>
          <p:cNvGrpSpPr>
            <a:grpSpLocks/>
          </p:cNvGrpSpPr>
          <p:nvPr/>
        </p:nvGrpSpPr>
        <p:grpSpPr bwMode="auto">
          <a:xfrm>
            <a:off x="1907704" y="3493757"/>
            <a:ext cx="1671428" cy="590161"/>
            <a:chOff x="1411094" y="1711906"/>
            <a:chExt cx="2159799" cy="922279"/>
          </a:xfrm>
        </p:grpSpPr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1411094" y="1711906"/>
              <a:ext cx="2070866" cy="375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1457149" y="2071163"/>
              <a:ext cx="2113744" cy="5630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76704" y="670599"/>
            <a:ext cx="6323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headline 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4627891" y="2905191"/>
            <a:ext cx="3400493" cy="1736356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6" name="그룹 8"/>
          <p:cNvGrpSpPr/>
          <p:nvPr/>
        </p:nvGrpSpPr>
        <p:grpSpPr>
          <a:xfrm>
            <a:off x="5253843" y="2136607"/>
            <a:ext cx="1490158" cy="1534546"/>
            <a:chOff x="3152065" y="2440990"/>
            <a:chExt cx="2479953" cy="2553826"/>
          </a:xfrm>
          <a:solidFill>
            <a:schemeClr val="bg1">
              <a:lumMod val="65000"/>
            </a:schemeClr>
          </a:solidFill>
          <a:effectLst/>
          <a:scene3d>
            <a:camera prst="perspectiveHeroicExtremeLeftFacing">
              <a:rot lat="20289701" lon="2161621" rev="20813843"/>
            </a:camera>
            <a:lightRig rig="balanced" dir="t">
              <a:rot lat="0" lon="0" rev="4200000"/>
            </a:lightRig>
          </a:scene3d>
        </p:grpSpPr>
        <p:sp>
          <p:nvSpPr>
            <p:cNvPr id="7" name="막힌 원호 27"/>
            <p:cNvSpPr/>
            <p:nvPr/>
          </p:nvSpPr>
          <p:spPr>
            <a:xfrm rot="18297562">
              <a:off x="3152065" y="2441113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막힌 원호 28"/>
            <p:cNvSpPr/>
            <p:nvPr/>
          </p:nvSpPr>
          <p:spPr>
            <a:xfrm rot="3892719">
              <a:off x="3327762" y="2440990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pFill/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막힌 원호 29"/>
            <p:cNvSpPr/>
            <p:nvPr/>
          </p:nvSpPr>
          <p:spPr>
            <a:xfrm rot="11081471">
              <a:off x="3242475" y="2690560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pFill/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657677" y="1550220"/>
            <a:ext cx="2526459" cy="2601717"/>
            <a:chOff x="3152065" y="2440990"/>
            <a:chExt cx="2479953" cy="2553826"/>
          </a:xfrm>
          <a:solidFill>
            <a:schemeClr val="bg1">
              <a:lumMod val="65000"/>
            </a:schemeClr>
          </a:solidFill>
          <a:effectLst/>
          <a:scene3d>
            <a:camera prst="perspectiveHeroicExtremeLeftFacing">
              <a:rot lat="20289701" lon="2161621" rev="20813843"/>
            </a:camera>
            <a:lightRig rig="balanced" dir="t">
              <a:rot lat="0" lon="0" rev="4200000"/>
            </a:lightRig>
          </a:scene3d>
        </p:grpSpPr>
        <p:sp>
          <p:nvSpPr>
            <p:cNvPr id="11" name="막힌 원호 31"/>
            <p:cNvSpPr/>
            <p:nvPr/>
          </p:nvSpPr>
          <p:spPr>
            <a:xfrm rot="18297562">
              <a:off x="3152065" y="2441113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pFill/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막힌 원호 32"/>
            <p:cNvSpPr/>
            <p:nvPr/>
          </p:nvSpPr>
          <p:spPr>
            <a:xfrm rot="3892719">
              <a:off x="3327762" y="2440990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막힌 원호 33"/>
            <p:cNvSpPr/>
            <p:nvPr/>
          </p:nvSpPr>
          <p:spPr>
            <a:xfrm rot="11081471">
              <a:off x="3242475" y="2690560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pFill/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직사각형 36"/>
          <p:cNvSpPr/>
          <p:nvPr/>
        </p:nvSpPr>
        <p:spPr>
          <a:xfrm>
            <a:off x="6667262" y="1970956"/>
            <a:ext cx="461852" cy="600457"/>
          </a:xfrm>
          <a:prstGeom prst="rect">
            <a:avLst/>
          </a:prstGeom>
          <a:noFill/>
          <a:scene3d>
            <a:camera prst="perspectiveLeft" fov="4800000">
              <a:rot lat="20292000" lon="2160000" rev="20814000"/>
            </a:camera>
            <a:lightRig rig="threePt" dir="t"/>
          </a:scene3d>
          <a:sp3d>
            <a:bevelT w="0" h="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4400" b="1" cap="none" spc="0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endParaRPr lang="en-US" altLang="ko-KR" sz="4400" b="1" cap="none" spc="0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직사각형 37"/>
          <p:cNvSpPr/>
          <p:nvPr/>
        </p:nvSpPr>
        <p:spPr>
          <a:xfrm>
            <a:off x="5436460" y="3598043"/>
            <a:ext cx="490623" cy="648494"/>
          </a:xfrm>
          <a:prstGeom prst="rect">
            <a:avLst/>
          </a:prstGeom>
          <a:noFill/>
          <a:scene3d>
            <a:camera prst="perspectiveLeft" fov="4800000">
              <a:rot lat="20292000" lon="2160000" rev="20814000"/>
            </a:camera>
            <a:lightRig rig="threePt" dir="t"/>
          </a:scene3d>
          <a:sp3d>
            <a:bevelT w="0" h="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4800" b="1" cap="none" spc="0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endParaRPr lang="en-US" altLang="ko-KR" sz="4800" b="1" cap="none" spc="0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직선 연결선 60"/>
          <p:cNvCxnSpPr/>
          <p:nvPr/>
        </p:nvCxnSpPr>
        <p:spPr>
          <a:xfrm flipV="1">
            <a:off x="3651140" y="2888482"/>
            <a:ext cx="3200926" cy="19683"/>
          </a:xfrm>
          <a:prstGeom prst="line">
            <a:avLst/>
          </a:prstGeom>
          <a:ln w="15240" cap="rnd">
            <a:solidFill>
              <a:schemeClr val="bg1">
                <a:lumMod val="75000"/>
              </a:schemeClr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62"/>
          <p:cNvCxnSpPr/>
          <p:nvPr/>
        </p:nvCxnSpPr>
        <p:spPr>
          <a:xfrm flipV="1">
            <a:off x="3645037" y="3813865"/>
            <a:ext cx="1794007" cy="11032"/>
          </a:xfrm>
          <a:prstGeom prst="line">
            <a:avLst/>
          </a:prstGeom>
          <a:ln w="15240" cap="rnd">
            <a:solidFill>
              <a:schemeClr val="bg1">
                <a:lumMod val="75000"/>
              </a:schemeClr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59"/>
          <p:cNvCxnSpPr>
            <a:stCxn id="19" idx="3"/>
          </p:cNvCxnSpPr>
          <p:nvPr/>
        </p:nvCxnSpPr>
        <p:spPr>
          <a:xfrm flipV="1">
            <a:off x="3641959" y="1972197"/>
            <a:ext cx="2143131" cy="13178"/>
          </a:xfrm>
          <a:prstGeom prst="line">
            <a:avLst/>
          </a:prstGeom>
          <a:ln w="15240" cap="rnd">
            <a:solidFill>
              <a:schemeClr val="bg1">
                <a:lumMod val="75000"/>
              </a:schemeClr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모서리가 둥근 직사각형 42"/>
          <p:cNvSpPr/>
          <p:nvPr/>
        </p:nvSpPr>
        <p:spPr>
          <a:xfrm>
            <a:off x="1835696" y="1592044"/>
            <a:ext cx="1806263" cy="78666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모서리가 둥근 직사각형 47"/>
          <p:cNvSpPr/>
          <p:nvPr/>
        </p:nvSpPr>
        <p:spPr>
          <a:xfrm>
            <a:off x="1844877" y="2518862"/>
            <a:ext cx="1806263" cy="78666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모서리가 둥근 직사각형 53"/>
          <p:cNvSpPr/>
          <p:nvPr/>
        </p:nvSpPr>
        <p:spPr>
          <a:xfrm>
            <a:off x="1841718" y="3445680"/>
            <a:ext cx="1806263" cy="78666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그룹 46"/>
          <p:cNvGrpSpPr>
            <a:grpSpLocks/>
          </p:cNvGrpSpPr>
          <p:nvPr/>
        </p:nvGrpSpPr>
        <p:grpSpPr bwMode="auto">
          <a:xfrm>
            <a:off x="1907704" y="1666393"/>
            <a:ext cx="1671428" cy="590161"/>
            <a:chOff x="1411094" y="1711906"/>
            <a:chExt cx="2159799" cy="922279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1411094" y="1711906"/>
              <a:ext cx="2070866" cy="375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1457149" y="2071163"/>
              <a:ext cx="2113744" cy="5630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25" name="직사각형 67"/>
          <p:cNvSpPr/>
          <p:nvPr/>
        </p:nvSpPr>
        <p:spPr>
          <a:xfrm>
            <a:off x="5162879" y="2139555"/>
            <a:ext cx="418264" cy="456347"/>
          </a:xfrm>
          <a:prstGeom prst="rect">
            <a:avLst/>
          </a:prstGeom>
          <a:noFill/>
          <a:scene3d>
            <a:camera prst="perspectiveLeft" fov="4800000">
              <a:rot lat="20292000" lon="2160000" rev="20814000"/>
            </a:camera>
            <a:lightRig rig="threePt" dir="t"/>
          </a:scene3d>
          <a:sp3d>
            <a:bevelT w="0" h="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en-US" altLang="ko-KR" sz="3200" b="1" cap="none" spc="0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07704" y="4326944"/>
            <a:ext cx="528160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64381" y="1059582"/>
            <a:ext cx="609100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grpSp>
        <p:nvGrpSpPr>
          <p:cNvPr id="28" name="그룹 46"/>
          <p:cNvGrpSpPr>
            <a:grpSpLocks/>
          </p:cNvGrpSpPr>
          <p:nvPr/>
        </p:nvGrpSpPr>
        <p:grpSpPr bwMode="auto">
          <a:xfrm>
            <a:off x="1907704" y="2571750"/>
            <a:ext cx="1671428" cy="590161"/>
            <a:chOff x="1411094" y="1711906"/>
            <a:chExt cx="2159799" cy="922279"/>
          </a:xfrm>
        </p:grpSpPr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1411094" y="1711906"/>
              <a:ext cx="2070866" cy="375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1457149" y="2071163"/>
              <a:ext cx="2113744" cy="5630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31" name="그룹 46"/>
          <p:cNvGrpSpPr>
            <a:grpSpLocks/>
          </p:cNvGrpSpPr>
          <p:nvPr/>
        </p:nvGrpSpPr>
        <p:grpSpPr bwMode="auto">
          <a:xfrm>
            <a:off x="1907704" y="3493757"/>
            <a:ext cx="1671428" cy="590161"/>
            <a:chOff x="1411094" y="1711906"/>
            <a:chExt cx="2159799" cy="922279"/>
          </a:xfrm>
        </p:grpSpPr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1411094" y="1711906"/>
              <a:ext cx="2070866" cy="375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457149" y="2071163"/>
              <a:ext cx="2113744" cy="5630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251</Words>
  <Application>Microsoft Office PowerPoint</Application>
  <PresentationFormat>On-screen Show (16:9)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2014-04-16T05:04:50Z</dcterms:modified>
</cp:coreProperties>
</file>