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76704" y="670599"/>
            <a:ext cx="6323111" cy="36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4627891" y="2905191"/>
            <a:ext cx="3400493" cy="1736356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" name="그룹 8"/>
          <p:cNvGrpSpPr/>
          <p:nvPr/>
        </p:nvGrpSpPr>
        <p:grpSpPr>
          <a:xfrm>
            <a:off x="5253843" y="2136607"/>
            <a:ext cx="1490158" cy="1534546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7" name="막힌 원호 27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막힌 원호 28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막힌 원호 29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657677" y="1550220"/>
            <a:ext cx="2526459" cy="2601717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11" name="막힌 원호 31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32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막힌 원호 33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직사각형 36"/>
          <p:cNvSpPr/>
          <p:nvPr/>
        </p:nvSpPr>
        <p:spPr>
          <a:xfrm>
            <a:off x="6667262" y="1970956"/>
            <a:ext cx="461852" cy="60045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4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en-US" altLang="ko-KR" sz="44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7"/>
          <p:cNvSpPr/>
          <p:nvPr/>
        </p:nvSpPr>
        <p:spPr>
          <a:xfrm>
            <a:off x="5436460" y="3598043"/>
            <a:ext cx="490623" cy="648494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8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endParaRPr lang="en-US" altLang="ko-KR" sz="48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직선 연결선 60"/>
          <p:cNvCxnSpPr/>
          <p:nvPr/>
        </p:nvCxnSpPr>
        <p:spPr>
          <a:xfrm flipV="1">
            <a:off x="3651140" y="2888482"/>
            <a:ext cx="3200926" cy="19683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62"/>
          <p:cNvCxnSpPr/>
          <p:nvPr/>
        </p:nvCxnSpPr>
        <p:spPr>
          <a:xfrm flipV="1">
            <a:off x="3645037" y="3813865"/>
            <a:ext cx="1794007" cy="11032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59"/>
          <p:cNvCxnSpPr>
            <a:stCxn id="19" idx="3"/>
          </p:cNvCxnSpPr>
          <p:nvPr/>
        </p:nvCxnSpPr>
        <p:spPr>
          <a:xfrm flipV="1">
            <a:off x="3641959" y="1972197"/>
            <a:ext cx="2143131" cy="13178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42"/>
          <p:cNvSpPr/>
          <p:nvPr/>
        </p:nvSpPr>
        <p:spPr>
          <a:xfrm>
            <a:off x="1835696" y="1592044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모서리가 둥근 직사각형 47"/>
          <p:cNvSpPr/>
          <p:nvPr/>
        </p:nvSpPr>
        <p:spPr>
          <a:xfrm>
            <a:off x="1844877" y="2518862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모서리가 둥근 직사각형 53"/>
          <p:cNvSpPr/>
          <p:nvPr/>
        </p:nvSpPr>
        <p:spPr>
          <a:xfrm>
            <a:off x="1841718" y="3445680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46"/>
          <p:cNvGrpSpPr>
            <a:grpSpLocks/>
          </p:cNvGrpSpPr>
          <p:nvPr/>
        </p:nvGrpSpPr>
        <p:grpSpPr bwMode="auto">
          <a:xfrm>
            <a:off x="1907704" y="1666393"/>
            <a:ext cx="1671428" cy="590161"/>
            <a:chOff x="1411094" y="1711906"/>
            <a:chExt cx="2159799" cy="92227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31" name="직사각형 67"/>
          <p:cNvSpPr/>
          <p:nvPr/>
        </p:nvSpPr>
        <p:spPr>
          <a:xfrm>
            <a:off x="5162879" y="2139555"/>
            <a:ext cx="418264" cy="45634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en-US" altLang="ko-KR" sz="32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07704" y="4326944"/>
            <a:ext cx="528160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4381" y="1059582"/>
            <a:ext cx="609100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36" name="그룹 46"/>
          <p:cNvGrpSpPr>
            <a:grpSpLocks/>
          </p:cNvGrpSpPr>
          <p:nvPr/>
        </p:nvGrpSpPr>
        <p:grpSpPr bwMode="auto">
          <a:xfrm>
            <a:off x="1907704" y="2571750"/>
            <a:ext cx="1671428" cy="590161"/>
            <a:chOff x="1411094" y="1711906"/>
            <a:chExt cx="2159799" cy="922279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39" name="그룹 46"/>
          <p:cNvGrpSpPr>
            <a:grpSpLocks/>
          </p:cNvGrpSpPr>
          <p:nvPr/>
        </p:nvGrpSpPr>
        <p:grpSpPr bwMode="auto">
          <a:xfrm>
            <a:off x="1907704" y="3493757"/>
            <a:ext cx="1671428" cy="590161"/>
            <a:chOff x="1411094" y="1711906"/>
            <a:chExt cx="2159799" cy="922279"/>
          </a:xfrm>
        </p:grpSpPr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76704" y="670599"/>
            <a:ext cx="6323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4627891" y="2905191"/>
            <a:ext cx="3400493" cy="1736356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" name="그룹 8"/>
          <p:cNvGrpSpPr/>
          <p:nvPr/>
        </p:nvGrpSpPr>
        <p:grpSpPr>
          <a:xfrm>
            <a:off x="5253843" y="2136607"/>
            <a:ext cx="1490158" cy="1534546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7" name="막힌 원호 27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막힌 원호 28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막힌 원호 29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657677" y="1550220"/>
            <a:ext cx="2526459" cy="2601717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11" name="막힌 원호 31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32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막힌 원호 33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직사각형 36"/>
          <p:cNvSpPr/>
          <p:nvPr/>
        </p:nvSpPr>
        <p:spPr>
          <a:xfrm>
            <a:off x="6667262" y="1970956"/>
            <a:ext cx="461852" cy="60045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4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en-US" altLang="ko-KR" sz="44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7"/>
          <p:cNvSpPr/>
          <p:nvPr/>
        </p:nvSpPr>
        <p:spPr>
          <a:xfrm>
            <a:off x="5436460" y="3598043"/>
            <a:ext cx="490623" cy="648494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8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endParaRPr lang="en-US" altLang="ko-KR" sz="48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직선 연결선 60"/>
          <p:cNvCxnSpPr/>
          <p:nvPr/>
        </p:nvCxnSpPr>
        <p:spPr>
          <a:xfrm flipV="1">
            <a:off x="3651140" y="2888482"/>
            <a:ext cx="3200926" cy="19683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62"/>
          <p:cNvCxnSpPr/>
          <p:nvPr/>
        </p:nvCxnSpPr>
        <p:spPr>
          <a:xfrm flipV="1">
            <a:off x="3645037" y="3813865"/>
            <a:ext cx="1794007" cy="11032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59"/>
          <p:cNvCxnSpPr>
            <a:stCxn id="19" idx="3"/>
          </p:cNvCxnSpPr>
          <p:nvPr/>
        </p:nvCxnSpPr>
        <p:spPr>
          <a:xfrm flipV="1">
            <a:off x="3641959" y="1972197"/>
            <a:ext cx="2143131" cy="13178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42"/>
          <p:cNvSpPr/>
          <p:nvPr/>
        </p:nvSpPr>
        <p:spPr>
          <a:xfrm>
            <a:off x="1835696" y="1592044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모서리가 둥근 직사각형 47"/>
          <p:cNvSpPr/>
          <p:nvPr/>
        </p:nvSpPr>
        <p:spPr>
          <a:xfrm>
            <a:off x="1844877" y="2518862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모서리가 둥근 직사각형 53"/>
          <p:cNvSpPr/>
          <p:nvPr/>
        </p:nvSpPr>
        <p:spPr>
          <a:xfrm>
            <a:off x="1841718" y="3445680"/>
            <a:ext cx="1806263" cy="78666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46"/>
          <p:cNvGrpSpPr>
            <a:grpSpLocks/>
          </p:cNvGrpSpPr>
          <p:nvPr/>
        </p:nvGrpSpPr>
        <p:grpSpPr bwMode="auto">
          <a:xfrm>
            <a:off x="1907704" y="1666393"/>
            <a:ext cx="1671428" cy="590161"/>
            <a:chOff x="1411094" y="1711906"/>
            <a:chExt cx="2159799" cy="92227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25" name="직사각형 67"/>
          <p:cNvSpPr/>
          <p:nvPr/>
        </p:nvSpPr>
        <p:spPr>
          <a:xfrm>
            <a:off x="5162879" y="2139555"/>
            <a:ext cx="418264" cy="45634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en-US" altLang="ko-KR" sz="32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07704" y="4326944"/>
            <a:ext cx="528160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64381" y="1059582"/>
            <a:ext cx="609100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28" name="그룹 46"/>
          <p:cNvGrpSpPr>
            <a:grpSpLocks/>
          </p:cNvGrpSpPr>
          <p:nvPr/>
        </p:nvGrpSpPr>
        <p:grpSpPr bwMode="auto">
          <a:xfrm>
            <a:off x="1907704" y="2571750"/>
            <a:ext cx="1671428" cy="590161"/>
            <a:chOff x="1411094" y="1711906"/>
            <a:chExt cx="2159799" cy="922279"/>
          </a:xfrm>
        </p:grpSpPr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31" name="그룹 46"/>
          <p:cNvGrpSpPr>
            <a:grpSpLocks/>
          </p:cNvGrpSpPr>
          <p:nvPr/>
        </p:nvGrpSpPr>
        <p:grpSpPr bwMode="auto">
          <a:xfrm>
            <a:off x="1907704" y="3493757"/>
            <a:ext cx="1671428" cy="590161"/>
            <a:chOff x="1411094" y="1711906"/>
            <a:chExt cx="2159799" cy="922279"/>
          </a:xfrm>
        </p:grpSpPr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251</Words>
  <Application>Microsoft Office PowerPoint</Application>
  <PresentationFormat>On-screen Show (16:9)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2014-04-16T05:04:50Z</dcterms:modified>
</cp:coreProperties>
</file>