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Free PPT Diagrams : </a:t>
            </a:r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28650" y="950813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headline 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val 29"/>
          <p:cNvSpPr>
            <a:spLocks noChangeArrowheads="1"/>
          </p:cNvSpPr>
          <p:nvPr/>
        </p:nvSpPr>
        <p:spPr bwMode="auto">
          <a:xfrm>
            <a:off x="4399984" y="3814278"/>
            <a:ext cx="4357481" cy="2225012"/>
          </a:xfrm>
          <a:prstGeom prst="ellipse">
            <a:avLst/>
          </a:prstGeom>
          <a:gradFill rotWithShape="1">
            <a:gsLst>
              <a:gs pos="0">
                <a:schemeClr val="tx1">
                  <a:alpha val="39999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 sz="1400"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grpSp>
        <p:nvGrpSpPr>
          <p:cNvPr id="6" name="그룹 8"/>
          <p:cNvGrpSpPr/>
          <p:nvPr/>
        </p:nvGrpSpPr>
        <p:grpSpPr>
          <a:xfrm>
            <a:off x="5202096" y="2829394"/>
            <a:ext cx="1909527" cy="1966408"/>
            <a:chOff x="3152065" y="2440990"/>
            <a:chExt cx="2479953" cy="2553826"/>
          </a:xfrm>
          <a:solidFill>
            <a:schemeClr val="bg1">
              <a:lumMod val="65000"/>
            </a:schemeClr>
          </a:solidFill>
          <a:effectLst/>
          <a:scene3d>
            <a:camera prst="perspectiveHeroicExtremeLeftFacing">
              <a:rot lat="20289701" lon="2161621" rev="20813843"/>
            </a:camera>
            <a:lightRig rig="balanced" dir="t">
              <a:rot lat="0" lon="0" rev="4200000"/>
            </a:lightRig>
          </a:scene3d>
        </p:grpSpPr>
        <p:sp>
          <p:nvSpPr>
            <p:cNvPr id="7" name="막힌 원호 27"/>
            <p:cNvSpPr/>
            <p:nvPr/>
          </p:nvSpPr>
          <p:spPr>
            <a:xfrm rot="18297562">
              <a:off x="3152065" y="2441113"/>
              <a:ext cx="2304256" cy="2304256"/>
            </a:xfrm>
            <a:prstGeom prst="blockArc">
              <a:avLst>
                <a:gd name="adj1" fmla="val 12318204"/>
                <a:gd name="adj2" fmla="val 19307760"/>
                <a:gd name="adj3" fmla="val 18915"/>
              </a:avLst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sp3d prstMaterial="plastic">
              <a:bevelT w="635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막힌 원호 28"/>
            <p:cNvSpPr/>
            <p:nvPr/>
          </p:nvSpPr>
          <p:spPr>
            <a:xfrm rot="3892719">
              <a:off x="3327762" y="2440990"/>
              <a:ext cx="2304256" cy="2304256"/>
            </a:xfrm>
            <a:prstGeom prst="blockArc">
              <a:avLst>
                <a:gd name="adj1" fmla="val 12318204"/>
                <a:gd name="adj2" fmla="val 19307760"/>
                <a:gd name="adj3" fmla="val 18915"/>
              </a:avLst>
            </a:prstGeom>
            <a:grpFill/>
            <a:ln>
              <a:noFill/>
            </a:ln>
            <a:sp3d prstMaterial="plastic">
              <a:bevelT w="635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막힌 원호 29"/>
            <p:cNvSpPr/>
            <p:nvPr/>
          </p:nvSpPr>
          <p:spPr>
            <a:xfrm rot="11081471">
              <a:off x="3242475" y="2690560"/>
              <a:ext cx="2304256" cy="2304256"/>
            </a:xfrm>
            <a:prstGeom prst="blockArc">
              <a:avLst>
                <a:gd name="adj1" fmla="val 12318204"/>
                <a:gd name="adj2" fmla="val 19307760"/>
                <a:gd name="adj3" fmla="val 18915"/>
              </a:avLst>
            </a:prstGeom>
            <a:grpFill/>
            <a:ln>
              <a:noFill/>
            </a:ln>
            <a:sp3d prstMaterial="plastic">
              <a:bevelT w="635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" name="그룹 9"/>
          <p:cNvGrpSpPr/>
          <p:nvPr/>
        </p:nvGrpSpPr>
        <p:grpSpPr>
          <a:xfrm>
            <a:off x="4438153" y="2077982"/>
            <a:ext cx="3237471" cy="3333908"/>
            <a:chOff x="3152065" y="2440990"/>
            <a:chExt cx="2479953" cy="2553826"/>
          </a:xfrm>
          <a:solidFill>
            <a:schemeClr val="bg1">
              <a:lumMod val="65000"/>
            </a:schemeClr>
          </a:solidFill>
          <a:effectLst/>
          <a:scene3d>
            <a:camera prst="perspectiveHeroicExtremeLeftFacing">
              <a:rot lat="20289701" lon="2161621" rev="20813843"/>
            </a:camera>
            <a:lightRig rig="balanced" dir="t">
              <a:rot lat="0" lon="0" rev="4200000"/>
            </a:lightRig>
          </a:scene3d>
        </p:grpSpPr>
        <p:sp>
          <p:nvSpPr>
            <p:cNvPr id="11" name="막힌 원호 31"/>
            <p:cNvSpPr/>
            <p:nvPr/>
          </p:nvSpPr>
          <p:spPr>
            <a:xfrm rot="18297562">
              <a:off x="3152065" y="2441113"/>
              <a:ext cx="2304256" cy="2304256"/>
            </a:xfrm>
            <a:prstGeom prst="blockArc">
              <a:avLst>
                <a:gd name="adj1" fmla="val 12318204"/>
                <a:gd name="adj2" fmla="val 19307760"/>
                <a:gd name="adj3" fmla="val 18915"/>
              </a:avLst>
            </a:prstGeom>
            <a:grpFill/>
            <a:ln>
              <a:noFill/>
            </a:ln>
            <a:sp3d prstMaterial="plastic">
              <a:bevelT w="635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막힌 원호 32"/>
            <p:cNvSpPr/>
            <p:nvPr/>
          </p:nvSpPr>
          <p:spPr>
            <a:xfrm rot="3892719">
              <a:off x="3327762" y="2440990"/>
              <a:ext cx="2304256" cy="2304256"/>
            </a:xfrm>
            <a:prstGeom prst="blockArc">
              <a:avLst>
                <a:gd name="adj1" fmla="val 12318204"/>
                <a:gd name="adj2" fmla="val 19307760"/>
                <a:gd name="adj3" fmla="val 18915"/>
              </a:avLst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sp3d prstMaterial="plastic">
              <a:bevelT w="635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막힌 원호 33"/>
            <p:cNvSpPr/>
            <p:nvPr/>
          </p:nvSpPr>
          <p:spPr>
            <a:xfrm rot="11081471">
              <a:off x="3242475" y="2690560"/>
              <a:ext cx="2304256" cy="2304256"/>
            </a:xfrm>
            <a:prstGeom prst="blockArc">
              <a:avLst>
                <a:gd name="adj1" fmla="val 12318204"/>
                <a:gd name="adj2" fmla="val 19307760"/>
                <a:gd name="adj3" fmla="val 18915"/>
              </a:avLst>
            </a:prstGeom>
            <a:grpFill/>
            <a:ln>
              <a:noFill/>
            </a:ln>
            <a:sp3d prstMaterial="plastic">
              <a:bevelT w="635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4" name="직사각형 36"/>
          <p:cNvSpPr/>
          <p:nvPr/>
        </p:nvSpPr>
        <p:spPr>
          <a:xfrm>
            <a:off x="7013287" y="2617125"/>
            <a:ext cx="591829" cy="769441"/>
          </a:xfrm>
          <a:prstGeom prst="rect">
            <a:avLst/>
          </a:prstGeom>
          <a:noFill/>
          <a:scene3d>
            <a:camera prst="perspectiveLeft" fov="4800000">
              <a:rot lat="20292000" lon="2160000" rev="20814000"/>
            </a:camera>
            <a:lightRig rig="threePt" dir="t"/>
          </a:scene3d>
          <a:sp3d>
            <a:bevelT w="0" h="0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4400" b="1" cap="none" spc="0" dirty="0" smtClean="0">
                <a:ln w="1270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</a:t>
            </a:r>
            <a:endParaRPr lang="en-US" altLang="ko-KR" sz="4400" b="1" cap="none" spc="0" dirty="0"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직사각형 37"/>
          <p:cNvSpPr/>
          <p:nvPr/>
        </p:nvSpPr>
        <p:spPr>
          <a:xfrm>
            <a:off x="5436105" y="4702117"/>
            <a:ext cx="628697" cy="830997"/>
          </a:xfrm>
          <a:prstGeom prst="rect">
            <a:avLst/>
          </a:prstGeom>
          <a:noFill/>
          <a:scene3d>
            <a:camera prst="perspectiveLeft" fov="4800000">
              <a:rot lat="20292000" lon="2160000" rev="20814000"/>
            </a:camera>
            <a:lightRig rig="threePt" dir="t"/>
          </a:scene3d>
          <a:sp3d>
            <a:bevelT w="0" h="0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4800" b="1" cap="none" spc="0" dirty="0" smtClean="0">
                <a:ln w="1270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endParaRPr lang="en-US" altLang="ko-KR" sz="4800" b="1" cap="none" spc="0" dirty="0"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직선 연결선 60"/>
          <p:cNvCxnSpPr/>
          <p:nvPr/>
        </p:nvCxnSpPr>
        <p:spPr>
          <a:xfrm flipV="1">
            <a:off x="3148350" y="3792867"/>
            <a:ext cx="4101750" cy="25222"/>
          </a:xfrm>
          <a:prstGeom prst="line">
            <a:avLst/>
          </a:prstGeom>
          <a:ln w="15240" cap="rnd">
            <a:solidFill>
              <a:schemeClr val="tx1">
                <a:lumMod val="75000"/>
                <a:lumOff val="25000"/>
              </a:schemeClr>
            </a:solidFill>
            <a:prstDash val="sysDot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62"/>
          <p:cNvCxnSpPr/>
          <p:nvPr/>
        </p:nvCxnSpPr>
        <p:spPr>
          <a:xfrm flipV="1">
            <a:off x="3140529" y="4978677"/>
            <a:ext cx="2298888" cy="14137"/>
          </a:xfrm>
          <a:prstGeom prst="line">
            <a:avLst/>
          </a:prstGeom>
          <a:ln w="15240" cap="rnd">
            <a:solidFill>
              <a:schemeClr val="tx1">
                <a:lumMod val="75000"/>
                <a:lumOff val="25000"/>
              </a:schemeClr>
            </a:solidFill>
            <a:prstDash val="sysDot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59"/>
          <p:cNvCxnSpPr>
            <a:stCxn id="19" idx="3"/>
          </p:cNvCxnSpPr>
          <p:nvPr/>
        </p:nvCxnSpPr>
        <p:spPr>
          <a:xfrm flipV="1">
            <a:off x="3136586" y="2618715"/>
            <a:ext cx="2746263" cy="16886"/>
          </a:xfrm>
          <a:prstGeom prst="line">
            <a:avLst/>
          </a:prstGeom>
          <a:ln w="15240" cap="rnd">
            <a:solidFill>
              <a:schemeClr val="tx1">
                <a:lumMod val="75000"/>
                <a:lumOff val="25000"/>
              </a:schemeClr>
            </a:solidFill>
            <a:prstDash val="sysDot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모서리가 둥근 직사각형 42"/>
          <p:cNvSpPr/>
          <p:nvPr/>
        </p:nvSpPr>
        <p:spPr>
          <a:xfrm>
            <a:off x="1436762" y="2131577"/>
            <a:ext cx="1699824" cy="1008048"/>
          </a:xfrm>
          <a:prstGeom prst="roundRect">
            <a:avLst>
              <a:gd name="adj" fmla="val 7000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/>
          <a:scene3d>
            <a:camera prst="obliqueBottomRight"/>
            <a:lightRig rig="balanced" dir="t"/>
          </a:scene3d>
          <a:sp3d prstMaterial="plastic"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모서리가 둥근 직사각형 47"/>
          <p:cNvSpPr/>
          <p:nvPr/>
        </p:nvSpPr>
        <p:spPr>
          <a:xfrm>
            <a:off x="1448526" y="3319226"/>
            <a:ext cx="1699824" cy="1008048"/>
          </a:xfrm>
          <a:prstGeom prst="roundRect">
            <a:avLst>
              <a:gd name="adj" fmla="val 7000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/>
          <a:scene3d>
            <a:camera prst="obliqueBottomRight"/>
            <a:lightRig rig="balanced" dir="t"/>
          </a:scene3d>
          <a:sp3d prstMaterial="plastic"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모서리가 둥근 직사각형 53"/>
          <p:cNvSpPr/>
          <p:nvPr/>
        </p:nvSpPr>
        <p:spPr>
          <a:xfrm>
            <a:off x="1444478" y="4506875"/>
            <a:ext cx="1699824" cy="1008048"/>
          </a:xfrm>
          <a:prstGeom prst="roundRect">
            <a:avLst>
              <a:gd name="adj" fmla="val 7000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/>
          <a:scene3d>
            <a:camera prst="obliqueBottomRight"/>
            <a:lightRig rig="balanced" dir="t"/>
          </a:scene3d>
          <a:sp3d prstMaterial="plastic"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2" name="그룹 46"/>
          <p:cNvGrpSpPr>
            <a:grpSpLocks/>
          </p:cNvGrpSpPr>
          <p:nvPr/>
        </p:nvGrpSpPr>
        <p:grpSpPr bwMode="auto">
          <a:xfrm>
            <a:off x="1429641" y="2242873"/>
            <a:ext cx="1772711" cy="756248"/>
            <a:chOff x="1411094" y="1711906"/>
            <a:chExt cx="2159799" cy="922279"/>
          </a:xfrm>
        </p:grpSpPr>
        <p:sp>
          <p:nvSpPr>
            <p:cNvPr id="23" name="TextBox 22"/>
            <p:cNvSpPr txBox="1">
              <a:spLocks noChangeArrowheads="1"/>
            </p:cNvSpPr>
            <p:nvPr/>
          </p:nvSpPr>
          <p:spPr bwMode="auto">
            <a:xfrm>
              <a:off x="1411094" y="1711906"/>
              <a:ext cx="2070866" cy="375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400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A.TEXT </a:t>
              </a:r>
              <a:r>
                <a:rPr kumimoji="0" lang="en-US" altLang="ko-KR" sz="14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  <p:sp>
          <p:nvSpPr>
            <p:cNvPr id="24" name="TextBox 23"/>
            <p:cNvSpPr txBox="1"/>
            <p:nvPr/>
          </p:nvSpPr>
          <p:spPr bwMode="auto">
            <a:xfrm>
              <a:off x="1457149" y="2071163"/>
              <a:ext cx="2113744" cy="56302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</p:txBody>
        </p:sp>
      </p:grpSp>
      <p:grpSp>
        <p:nvGrpSpPr>
          <p:cNvPr id="25" name="그룹 49"/>
          <p:cNvGrpSpPr>
            <a:grpSpLocks/>
          </p:cNvGrpSpPr>
          <p:nvPr/>
        </p:nvGrpSpPr>
        <p:grpSpPr bwMode="auto">
          <a:xfrm>
            <a:off x="1421820" y="3430523"/>
            <a:ext cx="1774014" cy="756247"/>
            <a:chOff x="1411094" y="1711904"/>
            <a:chExt cx="2159799" cy="922276"/>
          </a:xfrm>
        </p:grpSpPr>
        <p:sp>
          <p:nvSpPr>
            <p:cNvPr id="26" name="TextBox 62"/>
            <p:cNvSpPr txBox="1">
              <a:spLocks noChangeArrowheads="1"/>
            </p:cNvSpPr>
            <p:nvPr/>
          </p:nvSpPr>
          <p:spPr bwMode="auto">
            <a:xfrm>
              <a:off x="1411094" y="1711904"/>
              <a:ext cx="2092733" cy="3753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kumimoji="0" lang="en-US" altLang="ko-KR" sz="1400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B.TEXT </a:t>
              </a:r>
              <a:r>
                <a:rPr kumimoji="0" lang="en-US" altLang="ko-KR" sz="14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  <p:sp>
          <p:nvSpPr>
            <p:cNvPr id="27" name="TextBox 26"/>
            <p:cNvSpPr txBox="1"/>
            <p:nvPr/>
          </p:nvSpPr>
          <p:spPr bwMode="auto">
            <a:xfrm>
              <a:off x="1457114" y="2071160"/>
              <a:ext cx="2113779" cy="56302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</p:txBody>
        </p:sp>
      </p:grpSp>
      <p:grpSp>
        <p:nvGrpSpPr>
          <p:cNvPr id="28" name="그룹 53"/>
          <p:cNvGrpSpPr>
            <a:grpSpLocks/>
          </p:cNvGrpSpPr>
          <p:nvPr/>
        </p:nvGrpSpPr>
        <p:grpSpPr bwMode="auto">
          <a:xfrm>
            <a:off x="1399491" y="4618170"/>
            <a:ext cx="1772711" cy="756248"/>
            <a:chOff x="1411094" y="1711906"/>
            <a:chExt cx="2159799" cy="922279"/>
          </a:xfrm>
        </p:grpSpPr>
        <p:sp>
          <p:nvSpPr>
            <p:cNvPr id="29" name="TextBox 62"/>
            <p:cNvSpPr txBox="1">
              <a:spLocks noChangeArrowheads="1"/>
            </p:cNvSpPr>
            <p:nvPr/>
          </p:nvSpPr>
          <p:spPr bwMode="auto">
            <a:xfrm>
              <a:off x="1411094" y="1711906"/>
              <a:ext cx="2115333" cy="375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400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C.TEXT </a:t>
              </a:r>
              <a:r>
                <a:rPr kumimoji="0" lang="en-US" altLang="ko-KR" sz="14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  <p:sp>
          <p:nvSpPr>
            <p:cNvPr id="30" name="TextBox 29"/>
            <p:cNvSpPr txBox="1"/>
            <p:nvPr/>
          </p:nvSpPr>
          <p:spPr bwMode="auto">
            <a:xfrm>
              <a:off x="1457148" y="2071163"/>
              <a:ext cx="2113745" cy="56302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</p:txBody>
        </p:sp>
      </p:grpSp>
      <p:sp>
        <p:nvSpPr>
          <p:cNvPr id="31" name="직사각형 67"/>
          <p:cNvSpPr/>
          <p:nvPr/>
        </p:nvSpPr>
        <p:spPr>
          <a:xfrm>
            <a:off x="5085532" y="2833172"/>
            <a:ext cx="535975" cy="584775"/>
          </a:xfrm>
          <a:prstGeom prst="rect">
            <a:avLst/>
          </a:prstGeom>
          <a:noFill/>
          <a:scene3d>
            <a:camera prst="perspectiveLeft" fov="4800000">
              <a:rot lat="20292000" lon="2160000" rev="20814000"/>
            </a:camera>
            <a:lightRig rig="threePt" dir="t"/>
          </a:scene3d>
          <a:sp3d>
            <a:bevelT w="0" h="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ko-KR" sz="3200" b="1" cap="none" spc="0" dirty="0" smtClean="0">
                <a:ln w="1270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</a:t>
            </a:r>
            <a:endParaRPr lang="en-US" altLang="ko-KR" sz="3200" b="1" cap="none" spc="0" dirty="0"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736850" y="5864225"/>
            <a:ext cx="3667125" cy="476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66713" y="1538288"/>
            <a:ext cx="5538787" cy="477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Free PPT Diagrams : </a:t>
            </a:r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28650" y="950813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headline 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val 29"/>
          <p:cNvSpPr>
            <a:spLocks noChangeArrowheads="1"/>
          </p:cNvSpPr>
          <p:nvPr/>
        </p:nvSpPr>
        <p:spPr bwMode="auto">
          <a:xfrm>
            <a:off x="4399984" y="3814278"/>
            <a:ext cx="4357481" cy="2225012"/>
          </a:xfrm>
          <a:prstGeom prst="ellipse">
            <a:avLst/>
          </a:prstGeom>
          <a:gradFill rotWithShape="1">
            <a:gsLst>
              <a:gs pos="0">
                <a:schemeClr val="tx1">
                  <a:alpha val="39999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 sz="1400"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grpSp>
        <p:nvGrpSpPr>
          <p:cNvPr id="7" name="그룹 8"/>
          <p:cNvGrpSpPr/>
          <p:nvPr/>
        </p:nvGrpSpPr>
        <p:grpSpPr>
          <a:xfrm>
            <a:off x="5202096" y="2829394"/>
            <a:ext cx="1909527" cy="1966408"/>
            <a:chOff x="3152065" y="2440990"/>
            <a:chExt cx="2479953" cy="2553826"/>
          </a:xfrm>
          <a:solidFill>
            <a:schemeClr val="bg1">
              <a:lumMod val="65000"/>
            </a:schemeClr>
          </a:solidFill>
          <a:effectLst/>
          <a:scene3d>
            <a:camera prst="perspectiveHeroicExtremeLeftFacing">
              <a:rot lat="20289701" lon="2161621" rev="20813843"/>
            </a:camera>
            <a:lightRig rig="balanced" dir="t">
              <a:rot lat="0" lon="0" rev="4200000"/>
            </a:lightRig>
          </a:scene3d>
        </p:grpSpPr>
        <p:sp>
          <p:nvSpPr>
            <p:cNvPr id="8" name="막힌 원호 27"/>
            <p:cNvSpPr/>
            <p:nvPr/>
          </p:nvSpPr>
          <p:spPr>
            <a:xfrm rot="18297562">
              <a:off x="3152065" y="2441113"/>
              <a:ext cx="2304256" cy="2304256"/>
            </a:xfrm>
            <a:prstGeom prst="blockArc">
              <a:avLst>
                <a:gd name="adj1" fmla="val 12318204"/>
                <a:gd name="adj2" fmla="val 19307760"/>
                <a:gd name="adj3" fmla="val 18915"/>
              </a:avLst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sp3d prstMaterial="plastic">
              <a:bevelT w="635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막힌 원호 28"/>
            <p:cNvSpPr/>
            <p:nvPr/>
          </p:nvSpPr>
          <p:spPr>
            <a:xfrm rot="3892719">
              <a:off x="3327762" y="2440990"/>
              <a:ext cx="2304256" cy="2304256"/>
            </a:xfrm>
            <a:prstGeom prst="blockArc">
              <a:avLst>
                <a:gd name="adj1" fmla="val 12318204"/>
                <a:gd name="adj2" fmla="val 19307760"/>
                <a:gd name="adj3" fmla="val 18915"/>
              </a:avLst>
            </a:prstGeom>
            <a:grpFill/>
            <a:ln>
              <a:noFill/>
            </a:ln>
            <a:sp3d prstMaterial="plastic">
              <a:bevelT w="635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막힌 원호 29"/>
            <p:cNvSpPr/>
            <p:nvPr/>
          </p:nvSpPr>
          <p:spPr>
            <a:xfrm rot="11081471">
              <a:off x="3242475" y="2690560"/>
              <a:ext cx="2304256" cy="2304256"/>
            </a:xfrm>
            <a:prstGeom prst="blockArc">
              <a:avLst>
                <a:gd name="adj1" fmla="val 12318204"/>
                <a:gd name="adj2" fmla="val 19307760"/>
                <a:gd name="adj3" fmla="val 18915"/>
              </a:avLst>
            </a:prstGeom>
            <a:grpFill/>
            <a:ln>
              <a:noFill/>
            </a:ln>
            <a:sp3d prstMaterial="plastic">
              <a:bevelT w="635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" name="그룹 9"/>
          <p:cNvGrpSpPr/>
          <p:nvPr/>
        </p:nvGrpSpPr>
        <p:grpSpPr>
          <a:xfrm>
            <a:off x="4438153" y="2077982"/>
            <a:ext cx="3237471" cy="3333908"/>
            <a:chOff x="3152065" y="2440990"/>
            <a:chExt cx="2479953" cy="2553826"/>
          </a:xfrm>
          <a:solidFill>
            <a:schemeClr val="bg1">
              <a:lumMod val="65000"/>
            </a:schemeClr>
          </a:solidFill>
          <a:effectLst/>
          <a:scene3d>
            <a:camera prst="perspectiveHeroicExtremeLeftFacing">
              <a:rot lat="20289701" lon="2161621" rev="20813843"/>
            </a:camera>
            <a:lightRig rig="balanced" dir="t">
              <a:rot lat="0" lon="0" rev="4200000"/>
            </a:lightRig>
          </a:scene3d>
        </p:grpSpPr>
        <p:sp>
          <p:nvSpPr>
            <p:cNvPr id="12" name="막힌 원호 31"/>
            <p:cNvSpPr/>
            <p:nvPr/>
          </p:nvSpPr>
          <p:spPr>
            <a:xfrm rot="18297562">
              <a:off x="3152065" y="2441113"/>
              <a:ext cx="2304256" cy="2304256"/>
            </a:xfrm>
            <a:prstGeom prst="blockArc">
              <a:avLst>
                <a:gd name="adj1" fmla="val 12318204"/>
                <a:gd name="adj2" fmla="val 19307760"/>
                <a:gd name="adj3" fmla="val 18915"/>
              </a:avLst>
            </a:prstGeom>
            <a:grpFill/>
            <a:ln>
              <a:noFill/>
            </a:ln>
            <a:sp3d prstMaterial="plastic">
              <a:bevelT w="635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막힌 원호 32"/>
            <p:cNvSpPr/>
            <p:nvPr/>
          </p:nvSpPr>
          <p:spPr>
            <a:xfrm rot="3892719">
              <a:off x="3327762" y="2440990"/>
              <a:ext cx="2304256" cy="2304256"/>
            </a:xfrm>
            <a:prstGeom prst="blockArc">
              <a:avLst>
                <a:gd name="adj1" fmla="val 12318204"/>
                <a:gd name="adj2" fmla="val 19307760"/>
                <a:gd name="adj3" fmla="val 18915"/>
              </a:avLst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sp3d prstMaterial="plastic">
              <a:bevelT w="635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막힌 원호 33"/>
            <p:cNvSpPr/>
            <p:nvPr/>
          </p:nvSpPr>
          <p:spPr>
            <a:xfrm rot="11081471">
              <a:off x="3242475" y="2690560"/>
              <a:ext cx="2304256" cy="2304256"/>
            </a:xfrm>
            <a:prstGeom prst="blockArc">
              <a:avLst>
                <a:gd name="adj1" fmla="val 12318204"/>
                <a:gd name="adj2" fmla="val 19307760"/>
                <a:gd name="adj3" fmla="val 18915"/>
              </a:avLst>
            </a:prstGeom>
            <a:grpFill/>
            <a:ln>
              <a:noFill/>
            </a:ln>
            <a:sp3d prstMaterial="plastic">
              <a:bevelT w="635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5" name="직사각형 36"/>
          <p:cNvSpPr/>
          <p:nvPr/>
        </p:nvSpPr>
        <p:spPr>
          <a:xfrm>
            <a:off x="7013287" y="2617125"/>
            <a:ext cx="591829" cy="769441"/>
          </a:xfrm>
          <a:prstGeom prst="rect">
            <a:avLst/>
          </a:prstGeom>
          <a:noFill/>
          <a:scene3d>
            <a:camera prst="perspectiveLeft" fov="4800000">
              <a:rot lat="20292000" lon="2160000" rev="20814000"/>
            </a:camera>
            <a:lightRig rig="threePt" dir="t"/>
          </a:scene3d>
          <a:sp3d>
            <a:bevelT w="0" h="0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4400" b="1" cap="none" spc="0" dirty="0" smtClean="0">
                <a:ln w="1270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</a:t>
            </a:r>
            <a:endParaRPr lang="en-US" altLang="ko-KR" sz="4400" b="1" cap="none" spc="0" dirty="0"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직사각형 37"/>
          <p:cNvSpPr/>
          <p:nvPr/>
        </p:nvSpPr>
        <p:spPr>
          <a:xfrm>
            <a:off x="5436105" y="4702117"/>
            <a:ext cx="628697" cy="830997"/>
          </a:xfrm>
          <a:prstGeom prst="rect">
            <a:avLst/>
          </a:prstGeom>
          <a:noFill/>
          <a:scene3d>
            <a:camera prst="perspectiveLeft" fov="4800000">
              <a:rot lat="20292000" lon="2160000" rev="20814000"/>
            </a:camera>
            <a:lightRig rig="threePt" dir="t"/>
          </a:scene3d>
          <a:sp3d>
            <a:bevelT w="0" h="0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4800" b="1" cap="none" spc="0" dirty="0" smtClean="0">
                <a:ln w="1270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endParaRPr lang="en-US" altLang="ko-KR" sz="4800" b="1" cap="none" spc="0" dirty="0"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직선 연결선 60"/>
          <p:cNvCxnSpPr/>
          <p:nvPr/>
        </p:nvCxnSpPr>
        <p:spPr>
          <a:xfrm flipV="1">
            <a:off x="3148350" y="3792867"/>
            <a:ext cx="4101750" cy="25222"/>
          </a:xfrm>
          <a:prstGeom prst="line">
            <a:avLst/>
          </a:prstGeom>
          <a:ln w="15240" cap="rnd">
            <a:solidFill>
              <a:schemeClr val="bg1">
                <a:lumMod val="75000"/>
              </a:schemeClr>
            </a:solidFill>
            <a:prstDash val="sysDot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62"/>
          <p:cNvCxnSpPr/>
          <p:nvPr/>
        </p:nvCxnSpPr>
        <p:spPr>
          <a:xfrm flipV="1">
            <a:off x="3140529" y="4978677"/>
            <a:ext cx="2298888" cy="14137"/>
          </a:xfrm>
          <a:prstGeom prst="line">
            <a:avLst/>
          </a:prstGeom>
          <a:ln w="15240" cap="rnd">
            <a:solidFill>
              <a:schemeClr val="bg1">
                <a:lumMod val="75000"/>
              </a:schemeClr>
            </a:solidFill>
            <a:prstDash val="sysDot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연결선 59"/>
          <p:cNvCxnSpPr>
            <a:stCxn id="20" idx="3"/>
          </p:cNvCxnSpPr>
          <p:nvPr/>
        </p:nvCxnSpPr>
        <p:spPr>
          <a:xfrm flipV="1">
            <a:off x="3136586" y="2618715"/>
            <a:ext cx="2746263" cy="16886"/>
          </a:xfrm>
          <a:prstGeom prst="line">
            <a:avLst/>
          </a:prstGeom>
          <a:ln w="15240" cap="rnd">
            <a:solidFill>
              <a:schemeClr val="bg1">
                <a:lumMod val="75000"/>
              </a:schemeClr>
            </a:solidFill>
            <a:prstDash val="sysDot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모서리가 둥근 직사각형 42"/>
          <p:cNvSpPr/>
          <p:nvPr/>
        </p:nvSpPr>
        <p:spPr>
          <a:xfrm>
            <a:off x="1436762" y="2131577"/>
            <a:ext cx="1699824" cy="1008048"/>
          </a:xfrm>
          <a:prstGeom prst="roundRect">
            <a:avLst>
              <a:gd name="adj" fmla="val 7000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/>
          <a:scene3d>
            <a:camera prst="obliqueBottomRight"/>
            <a:lightRig rig="balanced" dir="t"/>
          </a:scene3d>
          <a:sp3d prstMaterial="plastic"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모서리가 둥근 직사각형 47"/>
          <p:cNvSpPr/>
          <p:nvPr/>
        </p:nvSpPr>
        <p:spPr>
          <a:xfrm>
            <a:off x="1448526" y="3319226"/>
            <a:ext cx="1699824" cy="1008048"/>
          </a:xfrm>
          <a:prstGeom prst="roundRect">
            <a:avLst>
              <a:gd name="adj" fmla="val 7000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/>
          <a:scene3d>
            <a:camera prst="obliqueBottomRight"/>
            <a:lightRig rig="balanced" dir="t"/>
          </a:scene3d>
          <a:sp3d prstMaterial="plastic"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모서리가 둥근 직사각형 53"/>
          <p:cNvSpPr/>
          <p:nvPr/>
        </p:nvSpPr>
        <p:spPr>
          <a:xfrm>
            <a:off x="1444478" y="4506875"/>
            <a:ext cx="1699824" cy="1008048"/>
          </a:xfrm>
          <a:prstGeom prst="roundRect">
            <a:avLst>
              <a:gd name="adj" fmla="val 7000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/>
          <a:scene3d>
            <a:camera prst="obliqueBottomRight"/>
            <a:lightRig rig="balanced" dir="t"/>
          </a:scene3d>
          <a:sp3d prstMaterial="plastic"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3" name="그룹 46"/>
          <p:cNvGrpSpPr>
            <a:grpSpLocks/>
          </p:cNvGrpSpPr>
          <p:nvPr/>
        </p:nvGrpSpPr>
        <p:grpSpPr bwMode="auto">
          <a:xfrm>
            <a:off x="1429641" y="2242873"/>
            <a:ext cx="1772711" cy="756248"/>
            <a:chOff x="1411094" y="1711906"/>
            <a:chExt cx="2159799" cy="922279"/>
          </a:xfrm>
        </p:grpSpPr>
        <p:sp>
          <p:nvSpPr>
            <p:cNvPr id="24" name="TextBox 23"/>
            <p:cNvSpPr txBox="1">
              <a:spLocks noChangeArrowheads="1"/>
            </p:cNvSpPr>
            <p:nvPr/>
          </p:nvSpPr>
          <p:spPr bwMode="auto">
            <a:xfrm>
              <a:off x="1411094" y="1711906"/>
              <a:ext cx="2070866" cy="375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400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A.TEXT </a:t>
              </a:r>
              <a:r>
                <a:rPr kumimoji="0" lang="en-US" altLang="ko-KR" sz="14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  <p:sp>
          <p:nvSpPr>
            <p:cNvPr id="25" name="TextBox 24"/>
            <p:cNvSpPr txBox="1"/>
            <p:nvPr/>
          </p:nvSpPr>
          <p:spPr bwMode="auto">
            <a:xfrm>
              <a:off x="1457149" y="2071163"/>
              <a:ext cx="2113744" cy="56302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</p:txBody>
        </p:sp>
      </p:grpSp>
      <p:grpSp>
        <p:nvGrpSpPr>
          <p:cNvPr id="26" name="그룹 49"/>
          <p:cNvGrpSpPr>
            <a:grpSpLocks/>
          </p:cNvGrpSpPr>
          <p:nvPr/>
        </p:nvGrpSpPr>
        <p:grpSpPr bwMode="auto">
          <a:xfrm>
            <a:off x="1421820" y="3430523"/>
            <a:ext cx="1774014" cy="756247"/>
            <a:chOff x="1411094" y="1711904"/>
            <a:chExt cx="2159799" cy="922276"/>
          </a:xfrm>
        </p:grpSpPr>
        <p:sp>
          <p:nvSpPr>
            <p:cNvPr id="27" name="TextBox 62"/>
            <p:cNvSpPr txBox="1">
              <a:spLocks noChangeArrowheads="1"/>
            </p:cNvSpPr>
            <p:nvPr/>
          </p:nvSpPr>
          <p:spPr bwMode="auto">
            <a:xfrm>
              <a:off x="1411094" y="1711904"/>
              <a:ext cx="2092733" cy="3753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kumimoji="0" lang="en-US" altLang="ko-KR" sz="1400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B.TEXT </a:t>
              </a:r>
              <a:r>
                <a:rPr kumimoji="0" lang="en-US" altLang="ko-KR" sz="14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  <p:sp>
          <p:nvSpPr>
            <p:cNvPr id="28" name="TextBox 27"/>
            <p:cNvSpPr txBox="1"/>
            <p:nvPr/>
          </p:nvSpPr>
          <p:spPr bwMode="auto">
            <a:xfrm>
              <a:off x="1457114" y="2071160"/>
              <a:ext cx="2113779" cy="56302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</p:txBody>
        </p:sp>
      </p:grpSp>
      <p:grpSp>
        <p:nvGrpSpPr>
          <p:cNvPr id="29" name="그룹 53"/>
          <p:cNvGrpSpPr>
            <a:grpSpLocks/>
          </p:cNvGrpSpPr>
          <p:nvPr/>
        </p:nvGrpSpPr>
        <p:grpSpPr bwMode="auto">
          <a:xfrm>
            <a:off x="1399491" y="4618170"/>
            <a:ext cx="1772711" cy="756248"/>
            <a:chOff x="1411094" y="1711906"/>
            <a:chExt cx="2159799" cy="922279"/>
          </a:xfrm>
        </p:grpSpPr>
        <p:sp>
          <p:nvSpPr>
            <p:cNvPr id="30" name="TextBox 62"/>
            <p:cNvSpPr txBox="1">
              <a:spLocks noChangeArrowheads="1"/>
            </p:cNvSpPr>
            <p:nvPr/>
          </p:nvSpPr>
          <p:spPr bwMode="auto">
            <a:xfrm>
              <a:off x="1411094" y="1711906"/>
              <a:ext cx="2115333" cy="375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400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C.TEXT </a:t>
              </a:r>
              <a:r>
                <a:rPr kumimoji="0" lang="en-US" altLang="ko-KR" sz="14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  <p:sp>
          <p:nvSpPr>
            <p:cNvPr id="31" name="TextBox 30"/>
            <p:cNvSpPr txBox="1"/>
            <p:nvPr/>
          </p:nvSpPr>
          <p:spPr bwMode="auto">
            <a:xfrm>
              <a:off x="1457148" y="2071163"/>
              <a:ext cx="2113745" cy="56302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</p:txBody>
        </p:sp>
      </p:grpSp>
      <p:sp>
        <p:nvSpPr>
          <p:cNvPr id="32" name="직사각형 67"/>
          <p:cNvSpPr/>
          <p:nvPr/>
        </p:nvSpPr>
        <p:spPr>
          <a:xfrm>
            <a:off x="5085532" y="2833172"/>
            <a:ext cx="535975" cy="584775"/>
          </a:xfrm>
          <a:prstGeom prst="rect">
            <a:avLst/>
          </a:prstGeom>
          <a:noFill/>
          <a:scene3d>
            <a:camera prst="perspectiveLeft" fov="4800000">
              <a:rot lat="20292000" lon="2160000" rev="20814000"/>
            </a:camera>
            <a:lightRig rig="threePt" dir="t"/>
          </a:scene3d>
          <a:sp3d>
            <a:bevelT w="0" h="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ko-KR" sz="3200" b="1" cap="none" spc="0" dirty="0" smtClean="0">
                <a:ln w="1270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</a:t>
            </a:r>
            <a:endParaRPr lang="en-US" altLang="ko-KR" sz="3200" b="1" cap="none" spc="0" dirty="0"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736850" y="5864225"/>
            <a:ext cx="3667125" cy="476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66713" y="1538288"/>
            <a:ext cx="5538787" cy="477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</p:spTree>
    <p:extLst>
      <p:ext uri="{BB962C8B-B14F-4D97-AF65-F5344CB8AC3E}">
        <p14:creationId xmlns:p14="http://schemas.microsoft.com/office/powerpoint/2010/main" val="396690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250</Words>
  <Application>Microsoft Office PowerPoint</Application>
  <PresentationFormat>On-screen Show (4:3)</PresentationFormat>
  <Paragraphs>44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9</cp:revision>
  <dcterms:created xsi:type="dcterms:W3CDTF">2014-02-28T09:23:05Z</dcterms:created>
  <dcterms:modified xsi:type="dcterms:W3CDTF">2014-04-16T05:00:39Z</dcterms:modified>
</cp:coreProperties>
</file>