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4399984" y="3814278"/>
            <a:ext cx="4357481" cy="2225012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" name="그룹 8"/>
          <p:cNvGrpSpPr/>
          <p:nvPr/>
        </p:nvGrpSpPr>
        <p:grpSpPr>
          <a:xfrm>
            <a:off x="5202096" y="2829394"/>
            <a:ext cx="1909527" cy="1966408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7" name="막힌 원호 27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막힌 원호 28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막힌 원호 29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438153" y="2077982"/>
            <a:ext cx="3237471" cy="3333908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11" name="막힌 원호 31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32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막힌 원호 33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직사각형 36"/>
          <p:cNvSpPr/>
          <p:nvPr/>
        </p:nvSpPr>
        <p:spPr>
          <a:xfrm>
            <a:off x="7013287" y="2617125"/>
            <a:ext cx="591829" cy="769441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4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en-US" altLang="ko-KR" sz="44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7"/>
          <p:cNvSpPr/>
          <p:nvPr/>
        </p:nvSpPr>
        <p:spPr>
          <a:xfrm>
            <a:off x="5436105" y="4702117"/>
            <a:ext cx="628697" cy="83099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8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endParaRPr lang="en-US" altLang="ko-KR" sz="48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직선 연결선 60"/>
          <p:cNvCxnSpPr/>
          <p:nvPr/>
        </p:nvCxnSpPr>
        <p:spPr>
          <a:xfrm flipV="1">
            <a:off x="3148350" y="3792867"/>
            <a:ext cx="4101750" cy="25222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62"/>
          <p:cNvCxnSpPr/>
          <p:nvPr/>
        </p:nvCxnSpPr>
        <p:spPr>
          <a:xfrm flipV="1">
            <a:off x="3140529" y="4978677"/>
            <a:ext cx="2298888" cy="14137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59"/>
          <p:cNvCxnSpPr>
            <a:stCxn id="19" idx="3"/>
          </p:cNvCxnSpPr>
          <p:nvPr/>
        </p:nvCxnSpPr>
        <p:spPr>
          <a:xfrm flipV="1">
            <a:off x="3136586" y="2618715"/>
            <a:ext cx="2746263" cy="16886"/>
          </a:xfrm>
          <a:prstGeom prst="line">
            <a:avLst/>
          </a:prstGeom>
          <a:ln w="15240" cap="rnd">
            <a:solidFill>
              <a:schemeClr val="tx1">
                <a:lumMod val="75000"/>
                <a:lumOff val="2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42"/>
          <p:cNvSpPr/>
          <p:nvPr/>
        </p:nvSpPr>
        <p:spPr>
          <a:xfrm>
            <a:off x="1436762" y="2131577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모서리가 둥근 직사각형 47"/>
          <p:cNvSpPr/>
          <p:nvPr/>
        </p:nvSpPr>
        <p:spPr>
          <a:xfrm>
            <a:off x="1448526" y="3319226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모서리가 둥근 직사각형 53"/>
          <p:cNvSpPr/>
          <p:nvPr/>
        </p:nvSpPr>
        <p:spPr>
          <a:xfrm>
            <a:off x="1444478" y="4506875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46"/>
          <p:cNvGrpSpPr>
            <a:grpSpLocks/>
          </p:cNvGrpSpPr>
          <p:nvPr/>
        </p:nvGrpSpPr>
        <p:grpSpPr bwMode="auto">
          <a:xfrm>
            <a:off x="1429641" y="2242873"/>
            <a:ext cx="1772711" cy="756248"/>
            <a:chOff x="1411094" y="1711906"/>
            <a:chExt cx="2159799" cy="92227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5" name="그룹 49"/>
          <p:cNvGrpSpPr>
            <a:grpSpLocks/>
          </p:cNvGrpSpPr>
          <p:nvPr/>
        </p:nvGrpSpPr>
        <p:grpSpPr bwMode="auto">
          <a:xfrm>
            <a:off x="1421820" y="3430523"/>
            <a:ext cx="1774014" cy="756247"/>
            <a:chOff x="1411094" y="1711904"/>
            <a:chExt cx="2159799" cy="922276"/>
          </a:xfrm>
        </p:grpSpPr>
        <p:sp>
          <p:nvSpPr>
            <p:cNvPr id="26" name="TextBox 62"/>
            <p:cNvSpPr txBox="1">
              <a:spLocks noChangeArrowheads="1"/>
            </p:cNvSpPr>
            <p:nvPr/>
          </p:nvSpPr>
          <p:spPr bwMode="auto">
            <a:xfrm>
              <a:off x="1411094" y="1711904"/>
              <a:ext cx="2092733" cy="375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457114" y="2071160"/>
              <a:ext cx="2113779" cy="5630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8" name="그룹 53"/>
          <p:cNvGrpSpPr>
            <a:grpSpLocks/>
          </p:cNvGrpSpPr>
          <p:nvPr/>
        </p:nvGrpSpPr>
        <p:grpSpPr bwMode="auto">
          <a:xfrm>
            <a:off x="1399491" y="4618170"/>
            <a:ext cx="1772711" cy="756248"/>
            <a:chOff x="1411094" y="1711906"/>
            <a:chExt cx="2159799" cy="922279"/>
          </a:xfrm>
        </p:grpSpPr>
        <p:sp>
          <p:nvSpPr>
            <p:cNvPr id="29" name="TextBox 62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115333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457148" y="2071163"/>
              <a:ext cx="2113745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31" name="직사각형 67"/>
          <p:cNvSpPr/>
          <p:nvPr/>
        </p:nvSpPr>
        <p:spPr>
          <a:xfrm>
            <a:off x="5085532" y="2833172"/>
            <a:ext cx="535975" cy="584775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en-US" altLang="ko-KR" sz="32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auto">
          <a:xfrm>
            <a:off x="4399984" y="3814278"/>
            <a:ext cx="4357481" cy="2225012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7" name="그룹 8"/>
          <p:cNvGrpSpPr/>
          <p:nvPr/>
        </p:nvGrpSpPr>
        <p:grpSpPr>
          <a:xfrm>
            <a:off x="5202096" y="2829394"/>
            <a:ext cx="1909527" cy="1966408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8" name="막힌 원호 27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막힌 원호 28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막힌 원호 29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9"/>
          <p:cNvGrpSpPr/>
          <p:nvPr/>
        </p:nvGrpSpPr>
        <p:grpSpPr>
          <a:xfrm>
            <a:off x="4438153" y="2077982"/>
            <a:ext cx="3237471" cy="3333908"/>
            <a:chOff x="3152065" y="2440990"/>
            <a:chExt cx="2479953" cy="2553826"/>
          </a:xfrm>
          <a:solidFill>
            <a:schemeClr val="bg1">
              <a:lumMod val="65000"/>
            </a:schemeClr>
          </a:solidFill>
          <a:effectLst/>
          <a:scene3d>
            <a:camera prst="perspectiveHeroicExtremeLeftFacing">
              <a:rot lat="20289701" lon="2161621" rev="20813843"/>
            </a:camera>
            <a:lightRig rig="balanced" dir="t">
              <a:rot lat="0" lon="0" rev="4200000"/>
            </a:lightRig>
          </a:scene3d>
        </p:grpSpPr>
        <p:sp>
          <p:nvSpPr>
            <p:cNvPr id="12" name="막힌 원호 31"/>
            <p:cNvSpPr/>
            <p:nvPr/>
          </p:nvSpPr>
          <p:spPr>
            <a:xfrm rot="18297562">
              <a:off x="3152065" y="2441113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막힌 원호 32"/>
            <p:cNvSpPr/>
            <p:nvPr/>
          </p:nvSpPr>
          <p:spPr>
            <a:xfrm rot="3892719">
              <a:off x="3327762" y="244099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막힌 원호 33"/>
            <p:cNvSpPr/>
            <p:nvPr/>
          </p:nvSpPr>
          <p:spPr>
            <a:xfrm rot="11081471">
              <a:off x="3242475" y="2690560"/>
              <a:ext cx="2304256" cy="2304256"/>
            </a:xfrm>
            <a:prstGeom prst="blockArc">
              <a:avLst>
                <a:gd name="adj1" fmla="val 12318204"/>
                <a:gd name="adj2" fmla="val 19307760"/>
                <a:gd name="adj3" fmla="val 18915"/>
              </a:avLst>
            </a:prstGeom>
            <a:grpFill/>
            <a:ln>
              <a:noFill/>
            </a:ln>
            <a:sp3d prstMaterial="plastic">
              <a:bevelT w="635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직사각형 36"/>
          <p:cNvSpPr/>
          <p:nvPr/>
        </p:nvSpPr>
        <p:spPr>
          <a:xfrm>
            <a:off x="7013287" y="2617125"/>
            <a:ext cx="591829" cy="769441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4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en-US" altLang="ko-KR" sz="44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7"/>
          <p:cNvSpPr/>
          <p:nvPr/>
        </p:nvSpPr>
        <p:spPr>
          <a:xfrm>
            <a:off x="5436105" y="4702117"/>
            <a:ext cx="628697" cy="830997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8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endParaRPr lang="en-US" altLang="ko-KR" sz="48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직선 연결선 60"/>
          <p:cNvCxnSpPr/>
          <p:nvPr/>
        </p:nvCxnSpPr>
        <p:spPr>
          <a:xfrm flipV="1">
            <a:off x="3148350" y="3792867"/>
            <a:ext cx="4101750" cy="25222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62"/>
          <p:cNvCxnSpPr/>
          <p:nvPr/>
        </p:nvCxnSpPr>
        <p:spPr>
          <a:xfrm flipV="1">
            <a:off x="3140529" y="4978677"/>
            <a:ext cx="2298888" cy="14137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59"/>
          <p:cNvCxnSpPr>
            <a:stCxn id="20" idx="3"/>
          </p:cNvCxnSpPr>
          <p:nvPr/>
        </p:nvCxnSpPr>
        <p:spPr>
          <a:xfrm flipV="1">
            <a:off x="3136586" y="2618715"/>
            <a:ext cx="2746263" cy="16886"/>
          </a:xfrm>
          <a:prstGeom prst="line">
            <a:avLst/>
          </a:prstGeom>
          <a:ln w="15240" cap="rnd">
            <a:solidFill>
              <a:schemeClr val="bg1">
                <a:lumMod val="75000"/>
              </a:schemeClr>
            </a:solidFill>
            <a:prstDash val="sysDot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모서리가 둥근 직사각형 42"/>
          <p:cNvSpPr/>
          <p:nvPr/>
        </p:nvSpPr>
        <p:spPr>
          <a:xfrm>
            <a:off x="1436762" y="2131577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모서리가 둥근 직사각형 47"/>
          <p:cNvSpPr/>
          <p:nvPr/>
        </p:nvSpPr>
        <p:spPr>
          <a:xfrm>
            <a:off x="1448526" y="3319226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모서리가 둥근 직사각형 53"/>
          <p:cNvSpPr/>
          <p:nvPr/>
        </p:nvSpPr>
        <p:spPr>
          <a:xfrm>
            <a:off x="1444478" y="4506875"/>
            <a:ext cx="1699824" cy="100804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46"/>
          <p:cNvGrpSpPr>
            <a:grpSpLocks/>
          </p:cNvGrpSpPr>
          <p:nvPr/>
        </p:nvGrpSpPr>
        <p:grpSpPr bwMode="auto">
          <a:xfrm>
            <a:off x="1429641" y="2242873"/>
            <a:ext cx="1772711" cy="756248"/>
            <a:chOff x="1411094" y="1711906"/>
            <a:chExt cx="2159799" cy="922279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070866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457149" y="2071163"/>
              <a:ext cx="2113744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6" name="그룹 49"/>
          <p:cNvGrpSpPr>
            <a:grpSpLocks/>
          </p:cNvGrpSpPr>
          <p:nvPr/>
        </p:nvGrpSpPr>
        <p:grpSpPr bwMode="auto">
          <a:xfrm>
            <a:off x="1421820" y="3430523"/>
            <a:ext cx="1774014" cy="756247"/>
            <a:chOff x="1411094" y="1711904"/>
            <a:chExt cx="2159799" cy="922276"/>
          </a:xfrm>
        </p:grpSpPr>
        <p:sp>
          <p:nvSpPr>
            <p:cNvPr id="27" name="TextBox 62"/>
            <p:cNvSpPr txBox="1">
              <a:spLocks noChangeArrowheads="1"/>
            </p:cNvSpPr>
            <p:nvPr/>
          </p:nvSpPr>
          <p:spPr bwMode="auto">
            <a:xfrm>
              <a:off x="1411094" y="1711904"/>
              <a:ext cx="2092733" cy="375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1457114" y="2071160"/>
              <a:ext cx="2113779" cy="5630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9" name="그룹 53"/>
          <p:cNvGrpSpPr>
            <a:grpSpLocks/>
          </p:cNvGrpSpPr>
          <p:nvPr/>
        </p:nvGrpSpPr>
        <p:grpSpPr bwMode="auto">
          <a:xfrm>
            <a:off x="1399491" y="4618170"/>
            <a:ext cx="1772711" cy="756248"/>
            <a:chOff x="1411094" y="1711906"/>
            <a:chExt cx="2159799" cy="922279"/>
          </a:xfrm>
        </p:grpSpPr>
        <p:sp>
          <p:nvSpPr>
            <p:cNvPr id="30" name="TextBox 62"/>
            <p:cNvSpPr txBox="1">
              <a:spLocks noChangeArrowheads="1"/>
            </p:cNvSpPr>
            <p:nvPr/>
          </p:nvSpPr>
          <p:spPr bwMode="auto">
            <a:xfrm>
              <a:off x="1411094" y="1711906"/>
              <a:ext cx="2115333" cy="375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1457148" y="2071163"/>
              <a:ext cx="2113745" cy="5630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32" name="직사각형 67"/>
          <p:cNvSpPr/>
          <p:nvPr/>
        </p:nvSpPr>
        <p:spPr>
          <a:xfrm>
            <a:off x="5085532" y="2833172"/>
            <a:ext cx="535975" cy="584775"/>
          </a:xfrm>
          <a:prstGeom prst="rect">
            <a:avLst/>
          </a:prstGeom>
          <a:noFill/>
          <a:scene3d>
            <a:camera prst="perspectiveLeft" fov="4800000">
              <a:rot lat="20292000" lon="2160000" rev="20814000"/>
            </a:camera>
            <a:lightRig rig="threePt" dir="t"/>
          </a:scene3d>
          <a:sp3d>
            <a:bevelT w="0" h="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en-US" altLang="ko-KR" sz="32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250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2014-04-16T05:00:39Z</dcterms:modified>
</cp:coreProperties>
</file>