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1" y="362225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91880" y="264666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53578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03998"/>
            <a:ext cx="8351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200151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2014-04-18T12:28:25Z</dcterms:modified>
</cp:coreProperties>
</file>