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87824" y="5309339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87824" y="4005064"/>
            <a:ext cx="54360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27776" y="332656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453916"/>
            <a:ext cx="84239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7755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600200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2014-04-01T16:35:38Z</dcterms:created>
  <dcterms:modified xsi:type="dcterms:W3CDTF">2014-04-18T12:23:04Z</dcterms:modified>
</cp:coreProperties>
</file>